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handoutMasterIdLst>
    <p:handoutMasterId r:id="rId29"/>
  </p:handoutMasterIdLst>
  <p:sldIdLst>
    <p:sldId id="257" r:id="rId5"/>
    <p:sldId id="274" r:id="rId6"/>
    <p:sldId id="270" r:id="rId7"/>
    <p:sldId id="272" r:id="rId8"/>
    <p:sldId id="275" r:id="rId9"/>
    <p:sldId id="292" r:id="rId10"/>
    <p:sldId id="277" r:id="rId11"/>
    <p:sldId id="293" r:id="rId12"/>
    <p:sldId id="278" r:id="rId13"/>
    <p:sldId id="294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61" r:id="rId25"/>
    <p:sldId id="291" r:id="rId26"/>
    <p:sldId id="295" r:id="rId27"/>
  </p:sldIdLst>
  <p:sldSz cx="12188825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ália Leme" initials="N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AB25"/>
    <a:srgbClr val="394404"/>
    <a:srgbClr val="5F6F0F"/>
    <a:srgbClr val="718412"/>
    <a:srgbClr val="65741A"/>
    <a:srgbClr val="70811D"/>
    <a:srgbClr val="7B8D1F"/>
    <a:srgbClr val="839721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3" autoAdjust="0"/>
    <p:restoredTop sz="93765" autoAdjust="0"/>
  </p:normalViewPr>
  <p:slideViewPr>
    <p:cSldViewPr>
      <p:cViewPr varScale="1">
        <p:scale>
          <a:sx n="110" d="100"/>
          <a:sy n="110" d="100"/>
        </p:scale>
        <p:origin x="-366" y="-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Em Milhões R$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Plan1!$A$2:$A$4</c:f>
              <c:strCache>
                <c:ptCount val="3"/>
                <c:pt idx="0">
                  <c:v>Arrecadação Própria + Alienação de Imóveis</c:v>
                </c:pt>
                <c:pt idx="1">
                  <c:v>Custeio e Dívidas</c:v>
                </c:pt>
                <c:pt idx="2">
                  <c:v>Pessoal e Encargos 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238.3</c:v>
                </c:pt>
                <c:pt idx="1">
                  <c:v>476.8</c:v>
                </c:pt>
                <c:pt idx="2">
                  <c:v>185.1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681664"/>
        <c:axId val="91251072"/>
      </c:barChart>
      <c:catAx>
        <c:axId val="8768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91251072"/>
        <c:crosses val="autoZero"/>
        <c:auto val="1"/>
        <c:lblAlgn val="ctr"/>
        <c:lblOffset val="100"/>
        <c:noMultiLvlLbl val="0"/>
      </c:catAx>
      <c:valAx>
        <c:axId val="9125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8768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469281190978794"/>
          <c:y val="0.46052275553612321"/>
          <c:w val="0.28119764470614378"/>
          <c:h val="8.748826295286187E-2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process5" loCatId="process" qsTypeId="urn:microsoft.com/office/officeart/2005/8/quickstyle/simple4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095A5E99-E976-4550-8F80-53CC813F2F5A}">
      <dgm:prSet phldrT="[Text]" custT="1"/>
      <dgm:spPr/>
      <dgm:t>
        <a:bodyPr rtlCol="0"/>
        <a:lstStyle/>
        <a:p>
          <a:pPr rtl="0"/>
          <a:r>
            <a:rPr lang="pt-BR" sz="1200" dirty="0" smtClean="0"/>
            <a:t>Planejamento Anual de Fiscalização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 rtlCol="0"/>
        <a:lstStyle/>
        <a:p>
          <a:pPr rtl="0"/>
          <a:endParaRPr lang="en-US" sz="1200"/>
        </a:p>
      </dgm:t>
    </dgm:pt>
    <dgm:pt modelId="{8877691F-1B60-4485-9174-DDEC7EE68B70}" type="sibTrans" cxnId="{D1A4D8E6-F04E-4AB1-8D0C-63DC7AB1E81F}">
      <dgm:prSet custT="1"/>
      <dgm:spPr/>
      <dgm:t>
        <a:bodyPr rtlCol="0"/>
        <a:lstStyle/>
        <a:p>
          <a:pPr rtl="0"/>
          <a:endParaRPr lang="en-US" sz="1200"/>
        </a:p>
      </dgm:t>
    </dgm:pt>
    <dgm:pt modelId="{8EC937D8-BD76-4A12-A3E5-900D5C1E2E05}">
      <dgm:prSet phldrT="[Text]" custT="1"/>
      <dgm:spPr/>
      <dgm:t>
        <a:bodyPr rtlCol="0"/>
        <a:lstStyle/>
        <a:p>
          <a:pPr rtl="0"/>
          <a:r>
            <a:rPr lang="pt-BR" sz="1200" dirty="0" smtClean="0"/>
            <a:t>Realização da Auditoria pela área técnica</a:t>
          </a:r>
          <a:endParaRPr lang="pt-BR" sz="1200" dirty="0"/>
        </a:p>
      </dgm:t>
    </dgm:pt>
    <dgm:pt modelId="{8265EE85-9851-494E-A6D3-1CDACE947DF3}" type="parTrans" cxnId="{43DC8383-AEE5-490C-A8E5-1F216F2B8FE6}">
      <dgm:prSet/>
      <dgm:spPr/>
      <dgm:t>
        <a:bodyPr rtlCol="0"/>
        <a:lstStyle/>
        <a:p>
          <a:pPr rtl="0"/>
          <a:endParaRPr lang="en-US" sz="1200"/>
        </a:p>
      </dgm:t>
    </dgm:pt>
    <dgm:pt modelId="{B3EFD4A5-9FA1-4ABE-B722-05162509509B}" type="sibTrans" cxnId="{43DC8383-AEE5-490C-A8E5-1F216F2B8FE6}">
      <dgm:prSet custT="1"/>
      <dgm:spPr/>
      <dgm:t>
        <a:bodyPr rtlCol="0"/>
        <a:lstStyle/>
        <a:p>
          <a:pPr rtl="0"/>
          <a:endParaRPr lang="en-US" sz="1200"/>
        </a:p>
      </dgm:t>
    </dgm:pt>
    <dgm:pt modelId="{7133ECF5-4190-4604-AA2F-03C9A0A9210F}">
      <dgm:prSet phldrT="[Text]" custT="1"/>
      <dgm:spPr/>
      <dgm:t>
        <a:bodyPr rtlCol="0"/>
        <a:lstStyle/>
        <a:p>
          <a:pPr rtl="0"/>
          <a:r>
            <a:rPr lang="pt-BR" sz="1000" dirty="0" smtClean="0"/>
            <a:t>Revisões do trabalho : </a:t>
          </a:r>
        </a:p>
        <a:p>
          <a:pPr rtl="0"/>
          <a:r>
            <a:rPr lang="pt-BR" sz="1000" dirty="0" smtClean="0"/>
            <a:t>1. Supervisor e Coordenador da área técnica</a:t>
          </a:r>
        </a:p>
        <a:p>
          <a:pPr rtl="0"/>
          <a:r>
            <a:rPr lang="pt-BR" sz="1000" dirty="0" smtClean="0"/>
            <a:t>2. Subsecretaria de Fiscalização e Controle</a:t>
          </a:r>
          <a:endParaRPr lang="pt-BR" sz="10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D1B29D7-21DD-436A-8F7C-E87DE53C1431}" type="parTrans" cxnId="{011A9761-E983-4C7D-AB1D-2038261D8FF8}">
      <dgm:prSet/>
      <dgm:spPr/>
      <dgm:t>
        <a:bodyPr rtlCol="0"/>
        <a:lstStyle/>
        <a:p>
          <a:pPr rtl="0"/>
          <a:endParaRPr lang="en-US" sz="1200"/>
        </a:p>
      </dgm:t>
    </dgm:pt>
    <dgm:pt modelId="{46037378-034A-4662-877A-B53E1DA069A3}" type="sibTrans" cxnId="{011A9761-E983-4C7D-AB1D-2038261D8FF8}">
      <dgm:prSet custT="1"/>
      <dgm:spPr/>
      <dgm:t>
        <a:bodyPr rtlCol="0"/>
        <a:lstStyle/>
        <a:p>
          <a:pPr rtl="0"/>
          <a:endParaRPr lang="en-US" sz="1200"/>
        </a:p>
      </dgm:t>
    </dgm:pt>
    <dgm:pt modelId="{60AD93C0-7B76-46F8-902D-FBF2B08DCDFC}">
      <dgm:prSet phldrT="[Text]" custT="1"/>
      <dgm:spPr/>
      <dgm:t>
        <a:bodyPr rtlCol="0"/>
        <a:lstStyle/>
        <a:p>
          <a:pPr rtl="0"/>
          <a:r>
            <a:rPr lang="pt-BR" sz="1200" dirty="0" smtClean="0"/>
            <a:t>Manifestação da Origem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D97BAA7D-F7C3-4A86-B335-294CFFE15043}" type="parTrans" cxnId="{735AD07C-8376-4A41-8157-9EFF4E4B9F1E}">
      <dgm:prSet/>
      <dgm:spPr/>
      <dgm:t>
        <a:bodyPr/>
        <a:lstStyle/>
        <a:p>
          <a:endParaRPr lang="pt-BR" sz="1200"/>
        </a:p>
      </dgm:t>
    </dgm:pt>
    <dgm:pt modelId="{A47B5F5B-0422-4AF5-B404-4AF85F2C502B}" type="sibTrans" cxnId="{735AD07C-8376-4A41-8157-9EFF4E4B9F1E}">
      <dgm:prSet custT="1"/>
      <dgm:spPr/>
      <dgm:t>
        <a:bodyPr/>
        <a:lstStyle/>
        <a:p>
          <a:endParaRPr lang="pt-BR" sz="1200"/>
        </a:p>
      </dgm:t>
    </dgm:pt>
    <dgm:pt modelId="{0EBAFC78-C4DB-4679-B23F-35BB296D8C23}">
      <dgm:prSet phldrT="[Text]" custT="1"/>
      <dgm:spPr/>
      <dgm:t>
        <a:bodyPr rtlCol="0"/>
        <a:lstStyle/>
        <a:p>
          <a:pPr rtl="0"/>
          <a:r>
            <a:rPr lang="pt-BR" sz="1200" dirty="0" smtClean="0"/>
            <a:t>Análise da manifestação da Origem pela Área Técnica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EF7EB3C2-8513-4DF8-9AFD-CD7D06F3CAF7}" type="parTrans" cxnId="{8E8CB120-9F61-4213-8C7E-3831CCA6C3C4}">
      <dgm:prSet/>
      <dgm:spPr/>
      <dgm:t>
        <a:bodyPr/>
        <a:lstStyle/>
        <a:p>
          <a:endParaRPr lang="pt-BR" sz="1200"/>
        </a:p>
      </dgm:t>
    </dgm:pt>
    <dgm:pt modelId="{D2254B64-A6B5-4DCD-A518-D047D2DB00D3}" type="sibTrans" cxnId="{8E8CB120-9F61-4213-8C7E-3831CCA6C3C4}">
      <dgm:prSet custT="1"/>
      <dgm:spPr/>
      <dgm:t>
        <a:bodyPr/>
        <a:lstStyle/>
        <a:p>
          <a:endParaRPr lang="pt-BR" sz="1200"/>
        </a:p>
      </dgm:t>
    </dgm:pt>
    <dgm:pt modelId="{97E7C126-63A6-4918-A797-6BC8F001A01A}">
      <dgm:prSet phldrT="[Text]" custT="1"/>
      <dgm:spPr/>
      <dgm:t>
        <a:bodyPr rtlCol="0"/>
        <a:lstStyle/>
        <a:p>
          <a:pPr rtl="0"/>
          <a:r>
            <a:rPr lang="pt-BR" sz="1200" dirty="0" smtClean="0"/>
            <a:t>Manifestação da Procuradoria da Fazenda Municipal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D191E964-2F80-4037-BDDF-9220006ECECD}" type="parTrans" cxnId="{66856ADD-F762-4438-9D5E-FAB2589795AC}">
      <dgm:prSet/>
      <dgm:spPr/>
      <dgm:t>
        <a:bodyPr/>
        <a:lstStyle/>
        <a:p>
          <a:endParaRPr lang="pt-BR" sz="1200"/>
        </a:p>
      </dgm:t>
    </dgm:pt>
    <dgm:pt modelId="{234FC837-4667-420B-8432-44A3FA64C5BC}" type="sibTrans" cxnId="{66856ADD-F762-4438-9D5E-FAB2589795AC}">
      <dgm:prSet custT="1"/>
      <dgm:spPr/>
      <dgm:t>
        <a:bodyPr/>
        <a:lstStyle/>
        <a:p>
          <a:endParaRPr lang="pt-BR" sz="1200"/>
        </a:p>
      </dgm:t>
    </dgm:pt>
    <dgm:pt modelId="{EC3AD536-CD46-46E5-B2FA-F5E0BDB2A83F}">
      <dgm:prSet phldrT="[Text]" custT="1"/>
      <dgm:spPr/>
      <dgm:t>
        <a:bodyPr rtlCol="0"/>
        <a:lstStyle/>
        <a:p>
          <a:pPr rtl="0"/>
          <a:r>
            <a:rPr lang="pt-BR" sz="1200" dirty="0" smtClean="0"/>
            <a:t>Manifestação da Secretaria Geral do TCMSP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648584F1-ECBE-40D1-9076-AA3461FBA3AC}" type="parTrans" cxnId="{09FA7781-2FAD-4E16-829F-DF1769EFEA14}">
      <dgm:prSet/>
      <dgm:spPr/>
      <dgm:t>
        <a:bodyPr/>
        <a:lstStyle/>
        <a:p>
          <a:endParaRPr lang="pt-BR" sz="1200"/>
        </a:p>
      </dgm:t>
    </dgm:pt>
    <dgm:pt modelId="{F6F26A24-0F49-4879-A08D-04BF12C07AE8}" type="sibTrans" cxnId="{09FA7781-2FAD-4E16-829F-DF1769EFEA14}">
      <dgm:prSet custT="1"/>
      <dgm:spPr/>
      <dgm:t>
        <a:bodyPr/>
        <a:lstStyle/>
        <a:p>
          <a:endParaRPr lang="pt-BR" sz="1200"/>
        </a:p>
      </dgm:t>
    </dgm:pt>
    <dgm:pt modelId="{4AB3D6A7-731A-4193-8796-6E897429A185}">
      <dgm:prSet phldrT="[Text]" custT="1"/>
      <dgm:spPr/>
      <dgm:t>
        <a:bodyPr rtlCol="0"/>
        <a:lstStyle/>
        <a:p>
          <a:pPr rtl="0"/>
          <a:r>
            <a:rPr lang="pt-BR" sz="1200" dirty="0" smtClean="0"/>
            <a:t>Análise do Conselheiro Revisor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1D5DEB01-F6EA-44E7-A2DF-9DA001016495}" type="parTrans" cxnId="{CE29256F-7C62-4918-B41C-A89E1388C13B}">
      <dgm:prSet/>
      <dgm:spPr/>
      <dgm:t>
        <a:bodyPr/>
        <a:lstStyle/>
        <a:p>
          <a:endParaRPr lang="pt-BR" sz="1200"/>
        </a:p>
      </dgm:t>
    </dgm:pt>
    <dgm:pt modelId="{A8DAFC32-69AF-4216-9844-1B47775E674D}" type="sibTrans" cxnId="{CE29256F-7C62-4918-B41C-A89E1388C13B}">
      <dgm:prSet custT="1"/>
      <dgm:spPr/>
      <dgm:t>
        <a:bodyPr/>
        <a:lstStyle/>
        <a:p>
          <a:endParaRPr lang="pt-BR" sz="1200"/>
        </a:p>
      </dgm:t>
    </dgm:pt>
    <dgm:pt modelId="{80B8E005-0BAE-475C-9A8C-5250CCA87477}">
      <dgm:prSet phldrT="[Text]" custT="1"/>
      <dgm:spPr/>
      <dgm:t>
        <a:bodyPr rtlCol="0"/>
        <a:lstStyle/>
        <a:p>
          <a:pPr rtl="0"/>
          <a:r>
            <a:rPr lang="pt-BR" sz="1200" dirty="0" smtClean="0"/>
            <a:t>Julgamento das Contas em Plenário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20AD5B79-ECB3-4A43-BE09-4158263F5555}" type="parTrans" cxnId="{1EDE531F-A7BE-45CE-9A38-55916304885E}">
      <dgm:prSet/>
      <dgm:spPr/>
      <dgm:t>
        <a:bodyPr/>
        <a:lstStyle/>
        <a:p>
          <a:endParaRPr lang="pt-BR" sz="1200"/>
        </a:p>
      </dgm:t>
    </dgm:pt>
    <dgm:pt modelId="{FE06C152-02E9-4BF7-911C-93917F3266DF}" type="sibTrans" cxnId="{1EDE531F-A7BE-45CE-9A38-55916304885E}">
      <dgm:prSet custT="1"/>
      <dgm:spPr/>
      <dgm:t>
        <a:bodyPr/>
        <a:lstStyle/>
        <a:p>
          <a:endParaRPr lang="pt-BR" sz="1200"/>
        </a:p>
      </dgm:t>
    </dgm:pt>
    <dgm:pt modelId="{556916BC-8FC6-4BF3-87B9-22081A031C94}">
      <dgm:prSet phldrT="[Text]" custT="1"/>
      <dgm:spPr/>
      <dgm:t>
        <a:bodyPr rtlCol="0"/>
        <a:lstStyle/>
        <a:p>
          <a:pPr rtl="0"/>
          <a:r>
            <a:rPr lang="pt-BR" sz="1200" dirty="0" smtClean="0"/>
            <a:t>Fase recursal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24BC4B7B-9833-403A-9034-CEF5A906347B}" type="parTrans" cxnId="{EC19B18B-5273-433A-A7D4-9627BBA60D3B}">
      <dgm:prSet/>
      <dgm:spPr/>
      <dgm:t>
        <a:bodyPr/>
        <a:lstStyle/>
        <a:p>
          <a:endParaRPr lang="pt-BR" sz="1200"/>
        </a:p>
      </dgm:t>
    </dgm:pt>
    <dgm:pt modelId="{9BE3484A-97E2-49EE-8FCB-52F6B4776CBB}" type="sibTrans" cxnId="{EC19B18B-5273-433A-A7D4-9627BBA60D3B}">
      <dgm:prSet/>
      <dgm:spPr/>
      <dgm:t>
        <a:bodyPr/>
        <a:lstStyle/>
        <a:p>
          <a:endParaRPr lang="pt-BR" sz="1200"/>
        </a:p>
      </dgm:t>
    </dgm:pt>
    <dgm:pt modelId="{18BFD97F-B977-42E3-95E8-1BC5C362B140}">
      <dgm:prSet phldrT="[Text]" custT="1"/>
      <dgm:spPr/>
      <dgm:t>
        <a:bodyPr rtlCol="0"/>
        <a:lstStyle/>
        <a:p>
          <a:pPr rtl="0"/>
          <a:r>
            <a:rPr lang="pt-BR" sz="1200" dirty="0" smtClean="0"/>
            <a:t>Elaboração do Voto pelo Conselheiro Relator</a:t>
          </a:r>
          <a:endParaRPr lang="pt-BR" sz="120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31A6300-68FD-4858-88D8-147B4152A2C0}" type="parTrans" cxnId="{29E21FD3-9E21-4FAE-9624-38C672036977}">
      <dgm:prSet/>
      <dgm:spPr/>
      <dgm:t>
        <a:bodyPr/>
        <a:lstStyle/>
        <a:p>
          <a:endParaRPr lang="pt-BR"/>
        </a:p>
      </dgm:t>
    </dgm:pt>
    <dgm:pt modelId="{BBDFA818-9110-4AC1-AA6A-B355B2B4881A}" type="sibTrans" cxnId="{29E21FD3-9E21-4FAE-9624-38C672036977}">
      <dgm:prSet/>
      <dgm:spPr/>
      <dgm:t>
        <a:bodyPr/>
        <a:lstStyle/>
        <a:p>
          <a:endParaRPr lang="pt-BR"/>
        </a:p>
      </dgm:t>
    </dgm:pt>
    <dgm:pt modelId="{D89A69D1-BA7B-4ABF-8A0E-7E11788BB976}" type="pres">
      <dgm:prSet presAssocID="{CD7942A0-B7D2-4B14-8FEA-55FC702F5B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9DF7452-1889-4D29-835F-97A771403A56}" type="pres">
      <dgm:prSet presAssocID="{095A5E99-E976-4550-8F80-53CC813F2F5A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D34064-E7F1-4464-BF01-06CBFE3D5F65}" type="pres">
      <dgm:prSet presAssocID="{8877691F-1B60-4485-9174-DDEC7EE68B70}" presName="sibTrans" presStyleLbl="sibTrans2D1" presStyleIdx="0" presStyleCnt="10"/>
      <dgm:spPr/>
      <dgm:t>
        <a:bodyPr/>
        <a:lstStyle/>
        <a:p>
          <a:endParaRPr lang="pt-BR"/>
        </a:p>
      </dgm:t>
    </dgm:pt>
    <dgm:pt modelId="{8D9FFBEE-5945-4948-A691-28AEAA5564B3}" type="pres">
      <dgm:prSet presAssocID="{8877691F-1B60-4485-9174-DDEC7EE68B70}" presName="connectorText" presStyleLbl="sibTrans2D1" presStyleIdx="0" presStyleCnt="10"/>
      <dgm:spPr/>
      <dgm:t>
        <a:bodyPr/>
        <a:lstStyle/>
        <a:p>
          <a:endParaRPr lang="pt-BR"/>
        </a:p>
      </dgm:t>
    </dgm:pt>
    <dgm:pt modelId="{4994EA2E-07A8-44EE-88A8-4338C4A880E7}" type="pres">
      <dgm:prSet presAssocID="{8EC937D8-BD76-4A12-A3E5-900D5C1E2E05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384C2F-DCFC-4C25-9C69-347073B6E255}" type="pres">
      <dgm:prSet presAssocID="{B3EFD4A5-9FA1-4ABE-B722-05162509509B}" presName="sibTrans" presStyleLbl="sibTrans2D1" presStyleIdx="1" presStyleCnt="10"/>
      <dgm:spPr/>
      <dgm:t>
        <a:bodyPr/>
        <a:lstStyle/>
        <a:p>
          <a:endParaRPr lang="pt-BR"/>
        </a:p>
      </dgm:t>
    </dgm:pt>
    <dgm:pt modelId="{39430CE5-31D1-4836-A6FA-F19FF524C22F}" type="pres">
      <dgm:prSet presAssocID="{B3EFD4A5-9FA1-4ABE-B722-05162509509B}" presName="connectorText" presStyleLbl="sibTrans2D1" presStyleIdx="1" presStyleCnt="10"/>
      <dgm:spPr/>
      <dgm:t>
        <a:bodyPr/>
        <a:lstStyle/>
        <a:p>
          <a:endParaRPr lang="pt-BR"/>
        </a:p>
      </dgm:t>
    </dgm:pt>
    <dgm:pt modelId="{A0B2C39D-4185-4F61-B012-0E6AF1265134}" type="pres">
      <dgm:prSet presAssocID="{7133ECF5-4190-4604-AA2F-03C9A0A9210F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3876D6-F27F-4B0C-8EA3-FEBEAAE31867}" type="pres">
      <dgm:prSet presAssocID="{46037378-034A-4662-877A-B53E1DA069A3}" presName="sibTrans" presStyleLbl="sibTrans2D1" presStyleIdx="2" presStyleCnt="10"/>
      <dgm:spPr/>
      <dgm:t>
        <a:bodyPr/>
        <a:lstStyle/>
        <a:p>
          <a:endParaRPr lang="pt-BR"/>
        </a:p>
      </dgm:t>
    </dgm:pt>
    <dgm:pt modelId="{C0738080-3FD0-48A5-8D43-CFD988F45FA4}" type="pres">
      <dgm:prSet presAssocID="{46037378-034A-4662-877A-B53E1DA069A3}" presName="connectorText" presStyleLbl="sibTrans2D1" presStyleIdx="2" presStyleCnt="10"/>
      <dgm:spPr/>
      <dgm:t>
        <a:bodyPr/>
        <a:lstStyle/>
        <a:p>
          <a:endParaRPr lang="pt-BR"/>
        </a:p>
      </dgm:t>
    </dgm:pt>
    <dgm:pt modelId="{6882F8A6-BDD5-4BD3-93A8-4A447554B8E1}" type="pres">
      <dgm:prSet presAssocID="{60AD93C0-7B76-46F8-902D-FBF2B08DCDFC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2332C1-E17D-4BEF-86DC-6369F4D6C40A}" type="pres">
      <dgm:prSet presAssocID="{A47B5F5B-0422-4AF5-B404-4AF85F2C502B}" presName="sibTrans" presStyleLbl="sibTrans2D1" presStyleIdx="3" presStyleCnt="10"/>
      <dgm:spPr/>
      <dgm:t>
        <a:bodyPr/>
        <a:lstStyle/>
        <a:p>
          <a:endParaRPr lang="pt-BR"/>
        </a:p>
      </dgm:t>
    </dgm:pt>
    <dgm:pt modelId="{E62B44CB-297A-4AEF-A1EF-1A167A762218}" type="pres">
      <dgm:prSet presAssocID="{A47B5F5B-0422-4AF5-B404-4AF85F2C502B}" presName="connectorText" presStyleLbl="sibTrans2D1" presStyleIdx="3" presStyleCnt="10"/>
      <dgm:spPr/>
      <dgm:t>
        <a:bodyPr/>
        <a:lstStyle/>
        <a:p>
          <a:endParaRPr lang="pt-BR"/>
        </a:p>
      </dgm:t>
    </dgm:pt>
    <dgm:pt modelId="{D99AFD90-99C0-49FA-A7F7-3870B3BC6914}" type="pres">
      <dgm:prSet presAssocID="{0EBAFC78-C4DB-4679-B23F-35BB296D8C23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BB4A77-4424-41C4-9996-28EC6D1376A4}" type="pres">
      <dgm:prSet presAssocID="{D2254B64-A6B5-4DCD-A518-D047D2DB00D3}" presName="sibTrans" presStyleLbl="sibTrans2D1" presStyleIdx="4" presStyleCnt="10"/>
      <dgm:spPr/>
      <dgm:t>
        <a:bodyPr/>
        <a:lstStyle/>
        <a:p>
          <a:endParaRPr lang="pt-BR"/>
        </a:p>
      </dgm:t>
    </dgm:pt>
    <dgm:pt modelId="{CBAE5766-FF3E-48BE-A5B5-44E620D37B8F}" type="pres">
      <dgm:prSet presAssocID="{D2254B64-A6B5-4DCD-A518-D047D2DB00D3}" presName="connectorText" presStyleLbl="sibTrans2D1" presStyleIdx="4" presStyleCnt="10"/>
      <dgm:spPr/>
      <dgm:t>
        <a:bodyPr/>
        <a:lstStyle/>
        <a:p>
          <a:endParaRPr lang="pt-BR"/>
        </a:p>
      </dgm:t>
    </dgm:pt>
    <dgm:pt modelId="{3B16109D-9812-453E-BB1C-335549BD6ABA}" type="pres">
      <dgm:prSet presAssocID="{97E7C126-63A6-4918-A797-6BC8F001A01A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5D3AA4-63B5-4F1A-AB61-B3B48189C8F6}" type="pres">
      <dgm:prSet presAssocID="{234FC837-4667-420B-8432-44A3FA64C5BC}" presName="sibTrans" presStyleLbl="sibTrans2D1" presStyleIdx="5" presStyleCnt="10"/>
      <dgm:spPr/>
      <dgm:t>
        <a:bodyPr/>
        <a:lstStyle/>
        <a:p>
          <a:endParaRPr lang="pt-BR"/>
        </a:p>
      </dgm:t>
    </dgm:pt>
    <dgm:pt modelId="{0FF69E7A-8271-45E8-BD5D-F5172122D1E7}" type="pres">
      <dgm:prSet presAssocID="{234FC837-4667-420B-8432-44A3FA64C5BC}" presName="connectorText" presStyleLbl="sibTrans2D1" presStyleIdx="5" presStyleCnt="10"/>
      <dgm:spPr/>
      <dgm:t>
        <a:bodyPr/>
        <a:lstStyle/>
        <a:p>
          <a:endParaRPr lang="pt-BR"/>
        </a:p>
      </dgm:t>
    </dgm:pt>
    <dgm:pt modelId="{745EFFCE-5324-4AE7-8BB6-BAF56D2446AF}" type="pres">
      <dgm:prSet presAssocID="{EC3AD536-CD46-46E5-B2FA-F5E0BDB2A83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06C44E-B9D0-41FE-9707-63EB75674742}" type="pres">
      <dgm:prSet presAssocID="{F6F26A24-0F49-4879-A08D-04BF12C07AE8}" presName="sibTrans" presStyleLbl="sibTrans2D1" presStyleIdx="6" presStyleCnt="10"/>
      <dgm:spPr/>
      <dgm:t>
        <a:bodyPr/>
        <a:lstStyle/>
        <a:p>
          <a:endParaRPr lang="pt-BR"/>
        </a:p>
      </dgm:t>
    </dgm:pt>
    <dgm:pt modelId="{A108A35A-C78B-4F08-960E-AB79D1AE7177}" type="pres">
      <dgm:prSet presAssocID="{F6F26A24-0F49-4879-A08D-04BF12C07AE8}" presName="connectorText" presStyleLbl="sibTrans2D1" presStyleIdx="6" presStyleCnt="10"/>
      <dgm:spPr/>
      <dgm:t>
        <a:bodyPr/>
        <a:lstStyle/>
        <a:p>
          <a:endParaRPr lang="pt-BR"/>
        </a:p>
      </dgm:t>
    </dgm:pt>
    <dgm:pt modelId="{69CF78EF-0022-4D1D-A2EE-01E6D97B9E7A}" type="pres">
      <dgm:prSet presAssocID="{4AB3D6A7-731A-4193-8796-6E897429A185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28A8AA-68FA-4939-BBF4-CFF2A46C6ED6}" type="pres">
      <dgm:prSet presAssocID="{A8DAFC32-69AF-4216-9844-1B47775E674D}" presName="sibTrans" presStyleLbl="sibTrans2D1" presStyleIdx="7" presStyleCnt="10"/>
      <dgm:spPr/>
      <dgm:t>
        <a:bodyPr/>
        <a:lstStyle/>
        <a:p>
          <a:endParaRPr lang="pt-BR"/>
        </a:p>
      </dgm:t>
    </dgm:pt>
    <dgm:pt modelId="{2D1773F5-0511-4F73-AD0E-08D829151977}" type="pres">
      <dgm:prSet presAssocID="{A8DAFC32-69AF-4216-9844-1B47775E674D}" presName="connectorText" presStyleLbl="sibTrans2D1" presStyleIdx="7" presStyleCnt="10"/>
      <dgm:spPr/>
      <dgm:t>
        <a:bodyPr/>
        <a:lstStyle/>
        <a:p>
          <a:endParaRPr lang="pt-BR"/>
        </a:p>
      </dgm:t>
    </dgm:pt>
    <dgm:pt modelId="{E02BA3DD-D3CB-49C9-B6C5-8C3DAA956732}" type="pres">
      <dgm:prSet presAssocID="{18BFD97F-B977-42E3-95E8-1BC5C362B140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148C54-C138-495E-AFF9-76FD2EEE8B8B}" type="pres">
      <dgm:prSet presAssocID="{BBDFA818-9110-4AC1-AA6A-B355B2B4881A}" presName="sibTrans" presStyleLbl="sibTrans2D1" presStyleIdx="8" presStyleCnt="10"/>
      <dgm:spPr/>
      <dgm:t>
        <a:bodyPr/>
        <a:lstStyle/>
        <a:p>
          <a:endParaRPr lang="pt-BR"/>
        </a:p>
      </dgm:t>
    </dgm:pt>
    <dgm:pt modelId="{235824EE-0819-4FA1-991F-59AEADA110E5}" type="pres">
      <dgm:prSet presAssocID="{BBDFA818-9110-4AC1-AA6A-B355B2B4881A}" presName="connectorText" presStyleLbl="sibTrans2D1" presStyleIdx="8" presStyleCnt="10"/>
      <dgm:spPr/>
      <dgm:t>
        <a:bodyPr/>
        <a:lstStyle/>
        <a:p>
          <a:endParaRPr lang="pt-BR"/>
        </a:p>
      </dgm:t>
    </dgm:pt>
    <dgm:pt modelId="{CB61A17B-A768-402B-BD5A-13946EEC806F}" type="pres">
      <dgm:prSet presAssocID="{80B8E005-0BAE-475C-9A8C-5250CCA87477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262E57-FBCC-40BD-B05D-1CA0DF134738}" type="pres">
      <dgm:prSet presAssocID="{FE06C152-02E9-4BF7-911C-93917F3266DF}" presName="sibTrans" presStyleLbl="sibTrans2D1" presStyleIdx="9" presStyleCnt="10"/>
      <dgm:spPr/>
      <dgm:t>
        <a:bodyPr/>
        <a:lstStyle/>
        <a:p>
          <a:endParaRPr lang="pt-BR"/>
        </a:p>
      </dgm:t>
    </dgm:pt>
    <dgm:pt modelId="{1FABDF99-8E5A-4EEC-980A-BBD8A42ADFCD}" type="pres">
      <dgm:prSet presAssocID="{FE06C152-02E9-4BF7-911C-93917F3266DF}" presName="connectorText" presStyleLbl="sibTrans2D1" presStyleIdx="9" presStyleCnt="10"/>
      <dgm:spPr/>
      <dgm:t>
        <a:bodyPr/>
        <a:lstStyle/>
        <a:p>
          <a:endParaRPr lang="pt-BR"/>
        </a:p>
      </dgm:t>
    </dgm:pt>
    <dgm:pt modelId="{0DD304AC-6A88-4C3A-BE39-6DBB6BE3F9D7}" type="pres">
      <dgm:prSet presAssocID="{556916BC-8FC6-4BF3-87B9-22081A031C94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70A2D65-1643-4013-9791-B522CBDFD918}" type="presOf" srcId="{234FC837-4667-420B-8432-44A3FA64C5BC}" destId="{0FF69E7A-8271-45E8-BD5D-F5172122D1E7}" srcOrd="1" destOrd="0" presId="urn:microsoft.com/office/officeart/2005/8/layout/process5"/>
    <dgm:cxn modelId="{1EDE531F-A7BE-45CE-9A38-55916304885E}" srcId="{CD7942A0-B7D2-4B14-8FEA-55FC702F5BE7}" destId="{80B8E005-0BAE-475C-9A8C-5250CCA87477}" srcOrd="9" destOrd="0" parTransId="{20AD5B79-ECB3-4A43-BE09-4158263F5555}" sibTransId="{FE06C152-02E9-4BF7-911C-93917F3266DF}"/>
    <dgm:cxn modelId="{D42DF635-5F66-4930-9795-CFBA5A94B286}" type="presOf" srcId="{18BFD97F-B977-42E3-95E8-1BC5C362B140}" destId="{E02BA3DD-D3CB-49C9-B6C5-8C3DAA956732}" srcOrd="0" destOrd="0" presId="urn:microsoft.com/office/officeart/2005/8/layout/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09FA7781-2FAD-4E16-829F-DF1769EFEA14}" srcId="{CD7942A0-B7D2-4B14-8FEA-55FC702F5BE7}" destId="{EC3AD536-CD46-46E5-B2FA-F5E0BDB2A83F}" srcOrd="6" destOrd="0" parTransId="{648584F1-ECBE-40D1-9076-AA3461FBA3AC}" sibTransId="{F6F26A24-0F49-4879-A08D-04BF12C07AE8}"/>
    <dgm:cxn modelId="{34D9520C-FC4B-4874-813B-83CD56E3F64F}" type="presOf" srcId="{CD7942A0-B7D2-4B14-8FEA-55FC702F5BE7}" destId="{D89A69D1-BA7B-4ABF-8A0E-7E11788BB976}" srcOrd="0" destOrd="0" presId="urn:microsoft.com/office/officeart/2005/8/layout/process5"/>
    <dgm:cxn modelId="{4E9C5132-D81A-4E93-BB27-F2C2B4C294AA}" type="presOf" srcId="{7133ECF5-4190-4604-AA2F-03C9A0A9210F}" destId="{A0B2C39D-4185-4F61-B012-0E6AF1265134}" srcOrd="0" destOrd="0" presId="urn:microsoft.com/office/officeart/2005/8/layout/process5"/>
    <dgm:cxn modelId="{E1BA12E8-0131-424E-919A-9047942C400E}" type="presOf" srcId="{46037378-034A-4662-877A-B53E1DA069A3}" destId="{393876D6-F27F-4B0C-8EA3-FEBEAAE31867}" srcOrd="0" destOrd="0" presId="urn:microsoft.com/office/officeart/2005/8/layout/process5"/>
    <dgm:cxn modelId="{69186DA4-7F41-431C-AF73-3D263A6063B6}" type="presOf" srcId="{A8DAFC32-69AF-4216-9844-1B47775E674D}" destId="{CA28A8AA-68FA-4939-BBF4-CFF2A46C6ED6}" srcOrd="0" destOrd="0" presId="urn:microsoft.com/office/officeart/2005/8/layout/process5"/>
    <dgm:cxn modelId="{ACB2D236-8F32-4E89-B7A1-6EE6B8DFB279}" type="presOf" srcId="{556916BC-8FC6-4BF3-87B9-22081A031C94}" destId="{0DD304AC-6A88-4C3A-BE39-6DBB6BE3F9D7}" srcOrd="0" destOrd="0" presId="urn:microsoft.com/office/officeart/2005/8/layout/process5"/>
    <dgm:cxn modelId="{83700421-E327-4B06-9268-C353E140DE27}" type="presOf" srcId="{FE06C152-02E9-4BF7-911C-93917F3266DF}" destId="{9B262E57-FBCC-40BD-B05D-1CA0DF134738}" srcOrd="0" destOrd="0" presId="urn:microsoft.com/office/officeart/2005/8/layout/process5"/>
    <dgm:cxn modelId="{783CC4BA-8548-4A7E-8A51-7B005B3589BB}" type="presOf" srcId="{A47B5F5B-0422-4AF5-B404-4AF85F2C502B}" destId="{E62B44CB-297A-4AEF-A1EF-1A167A762218}" srcOrd="1" destOrd="0" presId="urn:microsoft.com/office/officeart/2005/8/layout/process5"/>
    <dgm:cxn modelId="{8C5E2742-546D-43F2-8FCB-358B39A22180}" type="presOf" srcId="{F6F26A24-0F49-4879-A08D-04BF12C07AE8}" destId="{A108A35A-C78B-4F08-960E-AB79D1AE7177}" srcOrd="1" destOrd="0" presId="urn:microsoft.com/office/officeart/2005/8/layout/process5"/>
    <dgm:cxn modelId="{6FD950B4-28F2-4857-969E-B7B7607BA94D}" type="presOf" srcId="{8877691F-1B60-4485-9174-DDEC7EE68B70}" destId="{EAD34064-E7F1-4464-BF01-06CBFE3D5F65}" srcOrd="0" destOrd="0" presId="urn:microsoft.com/office/officeart/2005/8/layout/process5"/>
    <dgm:cxn modelId="{CE29256F-7C62-4918-B41C-A89E1388C13B}" srcId="{CD7942A0-B7D2-4B14-8FEA-55FC702F5BE7}" destId="{4AB3D6A7-731A-4193-8796-6E897429A185}" srcOrd="7" destOrd="0" parTransId="{1D5DEB01-F6EA-44E7-A2DF-9DA001016495}" sibTransId="{A8DAFC32-69AF-4216-9844-1B47775E674D}"/>
    <dgm:cxn modelId="{8E8CB120-9F61-4213-8C7E-3831CCA6C3C4}" srcId="{CD7942A0-B7D2-4B14-8FEA-55FC702F5BE7}" destId="{0EBAFC78-C4DB-4679-B23F-35BB296D8C23}" srcOrd="4" destOrd="0" parTransId="{EF7EB3C2-8513-4DF8-9AFD-CD7D06F3CAF7}" sibTransId="{D2254B64-A6B5-4DCD-A518-D047D2DB00D3}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66856ADD-F762-4438-9D5E-FAB2589795AC}" srcId="{CD7942A0-B7D2-4B14-8FEA-55FC702F5BE7}" destId="{97E7C126-63A6-4918-A797-6BC8F001A01A}" srcOrd="5" destOrd="0" parTransId="{D191E964-2F80-4037-BDDF-9220006ECECD}" sibTransId="{234FC837-4667-420B-8432-44A3FA64C5BC}"/>
    <dgm:cxn modelId="{24D43BF6-8294-44EB-BA9B-03E608951325}" type="presOf" srcId="{80B8E005-0BAE-475C-9A8C-5250CCA87477}" destId="{CB61A17B-A768-402B-BD5A-13946EEC806F}" srcOrd="0" destOrd="0" presId="urn:microsoft.com/office/officeart/2005/8/layout/process5"/>
    <dgm:cxn modelId="{3B65BBB0-BA41-404C-AC63-E62BBC2E2BF1}" type="presOf" srcId="{8877691F-1B60-4485-9174-DDEC7EE68B70}" destId="{8D9FFBEE-5945-4948-A691-28AEAA5564B3}" srcOrd="1" destOrd="0" presId="urn:microsoft.com/office/officeart/2005/8/layout/process5"/>
    <dgm:cxn modelId="{9E89F4DE-D5E4-415E-AA5B-CEEA1BE6FE61}" type="presOf" srcId="{FE06C152-02E9-4BF7-911C-93917F3266DF}" destId="{1FABDF99-8E5A-4EEC-980A-BBD8A42ADFCD}" srcOrd="1" destOrd="0" presId="urn:microsoft.com/office/officeart/2005/8/layout/process5"/>
    <dgm:cxn modelId="{5CF07A07-00B2-4869-9B3A-D3231AD19D75}" type="presOf" srcId="{234FC837-4667-420B-8432-44A3FA64C5BC}" destId="{CD5D3AA4-63B5-4F1A-AB61-B3B48189C8F6}" srcOrd="0" destOrd="0" presId="urn:microsoft.com/office/officeart/2005/8/layout/process5"/>
    <dgm:cxn modelId="{C020B70F-82A9-4EAE-BB76-2BF9BBD448F3}" type="presOf" srcId="{F6F26A24-0F49-4879-A08D-04BF12C07AE8}" destId="{E006C44E-B9D0-41FE-9707-63EB75674742}" srcOrd="0" destOrd="0" presId="urn:microsoft.com/office/officeart/2005/8/layout/process5"/>
    <dgm:cxn modelId="{3BF9AB79-C8BE-419C-90BC-E25C5B230EBC}" type="presOf" srcId="{D2254B64-A6B5-4DCD-A518-D047D2DB00D3}" destId="{16BB4A77-4424-41C4-9996-28EC6D1376A4}" srcOrd="0" destOrd="0" presId="urn:microsoft.com/office/officeart/2005/8/layout/process5"/>
    <dgm:cxn modelId="{66979626-8E6A-4B44-BDE0-53617008E3B8}" type="presOf" srcId="{0EBAFC78-C4DB-4679-B23F-35BB296D8C23}" destId="{D99AFD90-99C0-49FA-A7F7-3870B3BC6914}" srcOrd="0" destOrd="0" presId="urn:microsoft.com/office/officeart/2005/8/layout/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56550B40-554C-4D7E-9D20-99E3F71CE2A4}" type="presOf" srcId="{A8DAFC32-69AF-4216-9844-1B47775E674D}" destId="{2D1773F5-0511-4F73-AD0E-08D829151977}" srcOrd="1" destOrd="0" presId="urn:microsoft.com/office/officeart/2005/8/layout/process5"/>
    <dgm:cxn modelId="{4EF5F5F7-9A5C-4EBC-BFAE-B1F3B50F5128}" type="presOf" srcId="{BBDFA818-9110-4AC1-AA6A-B355B2B4881A}" destId="{235824EE-0819-4FA1-991F-59AEADA110E5}" srcOrd="1" destOrd="0" presId="urn:microsoft.com/office/officeart/2005/8/layout/process5"/>
    <dgm:cxn modelId="{9BBF85C7-1C42-4B1B-BB11-68BB4A925275}" type="presOf" srcId="{A47B5F5B-0422-4AF5-B404-4AF85F2C502B}" destId="{632332C1-E17D-4BEF-86DC-6369F4D6C40A}" srcOrd="0" destOrd="0" presId="urn:microsoft.com/office/officeart/2005/8/layout/process5"/>
    <dgm:cxn modelId="{AFB8127E-8680-4563-A312-6055C5F5762B}" type="presOf" srcId="{97E7C126-63A6-4918-A797-6BC8F001A01A}" destId="{3B16109D-9812-453E-BB1C-335549BD6ABA}" srcOrd="0" destOrd="0" presId="urn:microsoft.com/office/officeart/2005/8/layout/process5"/>
    <dgm:cxn modelId="{76C388E3-9440-4B68-81D5-DBD166317C86}" type="presOf" srcId="{BBDFA818-9110-4AC1-AA6A-B355B2B4881A}" destId="{DD148C54-C138-495E-AFF9-76FD2EEE8B8B}" srcOrd="0" destOrd="0" presId="urn:microsoft.com/office/officeart/2005/8/layout/process5"/>
    <dgm:cxn modelId="{BA8AABE6-FF17-4FDA-9EC8-18FAE0E36DD5}" type="presOf" srcId="{D2254B64-A6B5-4DCD-A518-D047D2DB00D3}" destId="{CBAE5766-FF3E-48BE-A5B5-44E620D37B8F}" srcOrd="1" destOrd="0" presId="urn:microsoft.com/office/officeart/2005/8/layout/process5"/>
    <dgm:cxn modelId="{735AD07C-8376-4A41-8157-9EFF4E4B9F1E}" srcId="{CD7942A0-B7D2-4B14-8FEA-55FC702F5BE7}" destId="{60AD93C0-7B76-46F8-902D-FBF2B08DCDFC}" srcOrd="3" destOrd="0" parTransId="{D97BAA7D-F7C3-4A86-B335-294CFFE15043}" sibTransId="{A47B5F5B-0422-4AF5-B404-4AF85F2C502B}"/>
    <dgm:cxn modelId="{29E21FD3-9E21-4FAE-9624-38C672036977}" srcId="{CD7942A0-B7D2-4B14-8FEA-55FC702F5BE7}" destId="{18BFD97F-B977-42E3-95E8-1BC5C362B140}" srcOrd="8" destOrd="0" parTransId="{731A6300-68FD-4858-88D8-147B4152A2C0}" sibTransId="{BBDFA818-9110-4AC1-AA6A-B355B2B4881A}"/>
    <dgm:cxn modelId="{8404391A-D818-4A1A-9558-830ABF32C652}" type="presOf" srcId="{46037378-034A-4662-877A-B53E1DA069A3}" destId="{C0738080-3FD0-48A5-8D43-CFD988F45FA4}" srcOrd="1" destOrd="0" presId="urn:microsoft.com/office/officeart/2005/8/layout/process5"/>
    <dgm:cxn modelId="{B43AB394-0D92-4CBC-A146-F5396E0274EF}" type="presOf" srcId="{8EC937D8-BD76-4A12-A3E5-900D5C1E2E05}" destId="{4994EA2E-07A8-44EE-88A8-4338C4A880E7}" srcOrd="0" destOrd="0" presId="urn:microsoft.com/office/officeart/2005/8/layout/process5"/>
    <dgm:cxn modelId="{44DC3B58-4266-4FC1-B8E6-8B24C6BAE938}" type="presOf" srcId="{EC3AD536-CD46-46E5-B2FA-F5E0BDB2A83F}" destId="{745EFFCE-5324-4AE7-8BB6-BAF56D2446AF}" srcOrd="0" destOrd="0" presId="urn:microsoft.com/office/officeart/2005/8/layout/process5"/>
    <dgm:cxn modelId="{27EC16A4-E796-483B-A5E2-4026B21E0362}" type="presOf" srcId="{B3EFD4A5-9FA1-4ABE-B722-05162509509B}" destId="{39430CE5-31D1-4836-A6FA-F19FF524C22F}" srcOrd="1" destOrd="0" presId="urn:microsoft.com/office/officeart/2005/8/layout/process5"/>
    <dgm:cxn modelId="{91EF6173-253A-4600-9A95-4B0D062889A6}" type="presOf" srcId="{095A5E99-E976-4550-8F80-53CC813F2F5A}" destId="{59DF7452-1889-4D29-835F-97A771403A56}" srcOrd="0" destOrd="0" presId="urn:microsoft.com/office/officeart/2005/8/layout/process5"/>
    <dgm:cxn modelId="{EC19B18B-5273-433A-A7D4-9627BBA60D3B}" srcId="{CD7942A0-B7D2-4B14-8FEA-55FC702F5BE7}" destId="{556916BC-8FC6-4BF3-87B9-22081A031C94}" srcOrd="10" destOrd="0" parTransId="{24BC4B7B-9833-403A-9034-CEF5A906347B}" sibTransId="{9BE3484A-97E2-49EE-8FCB-52F6B4776CBB}"/>
    <dgm:cxn modelId="{29ED8EEB-6996-4AB8-A9BA-7266453FCF47}" type="presOf" srcId="{B3EFD4A5-9FA1-4ABE-B722-05162509509B}" destId="{59384C2F-DCFC-4C25-9C69-347073B6E255}" srcOrd="0" destOrd="0" presId="urn:microsoft.com/office/officeart/2005/8/layout/process5"/>
    <dgm:cxn modelId="{48FD430C-DD8C-49DC-9D66-2B057E0E2415}" type="presOf" srcId="{4AB3D6A7-731A-4193-8796-6E897429A185}" destId="{69CF78EF-0022-4D1D-A2EE-01E6D97B9E7A}" srcOrd="0" destOrd="0" presId="urn:microsoft.com/office/officeart/2005/8/layout/process5"/>
    <dgm:cxn modelId="{16767E79-E5FE-4C92-B1F6-8F3974F3D071}" type="presOf" srcId="{60AD93C0-7B76-46F8-902D-FBF2B08DCDFC}" destId="{6882F8A6-BDD5-4BD3-93A8-4A447554B8E1}" srcOrd="0" destOrd="0" presId="urn:microsoft.com/office/officeart/2005/8/layout/process5"/>
    <dgm:cxn modelId="{FB56425C-483C-4AC7-AE7A-FF16DFBB8961}" type="presParOf" srcId="{D89A69D1-BA7B-4ABF-8A0E-7E11788BB976}" destId="{59DF7452-1889-4D29-835F-97A771403A56}" srcOrd="0" destOrd="0" presId="urn:microsoft.com/office/officeart/2005/8/layout/process5"/>
    <dgm:cxn modelId="{6D6F98C5-2D54-40A3-9B07-7301BDA6226F}" type="presParOf" srcId="{D89A69D1-BA7B-4ABF-8A0E-7E11788BB976}" destId="{EAD34064-E7F1-4464-BF01-06CBFE3D5F65}" srcOrd="1" destOrd="0" presId="urn:microsoft.com/office/officeart/2005/8/layout/process5"/>
    <dgm:cxn modelId="{4B71C5DE-492A-4195-A5BD-31107C378368}" type="presParOf" srcId="{EAD34064-E7F1-4464-BF01-06CBFE3D5F65}" destId="{8D9FFBEE-5945-4948-A691-28AEAA5564B3}" srcOrd="0" destOrd="0" presId="urn:microsoft.com/office/officeart/2005/8/layout/process5"/>
    <dgm:cxn modelId="{BC458AC7-5449-43F8-B168-444902E2F1A5}" type="presParOf" srcId="{D89A69D1-BA7B-4ABF-8A0E-7E11788BB976}" destId="{4994EA2E-07A8-44EE-88A8-4338C4A880E7}" srcOrd="2" destOrd="0" presId="urn:microsoft.com/office/officeart/2005/8/layout/process5"/>
    <dgm:cxn modelId="{25F83F44-184D-4E72-832A-B947CE1FD2F2}" type="presParOf" srcId="{D89A69D1-BA7B-4ABF-8A0E-7E11788BB976}" destId="{59384C2F-DCFC-4C25-9C69-347073B6E255}" srcOrd="3" destOrd="0" presId="urn:microsoft.com/office/officeart/2005/8/layout/process5"/>
    <dgm:cxn modelId="{1A959CE3-4EF1-4847-9821-D2F879669332}" type="presParOf" srcId="{59384C2F-DCFC-4C25-9C69-347073B6E255}" destId="{39430CE5-31D1-4836-A6FA-F19FF524C22F}" srcOrd="0" destOrd="0" presId="urn:microsoft.com/office/officeart/2005/8/layout/process5"/>
    <dgm:cxn modelId="{AF3D294D-6563-40BF-AFF7-8F1C3257D504}" type="presParOf" srcId="{D89A69D1-BA7B-4ABF-8A0E-7E11788BB976}" destId="{A0B2C39D-4185-4F61-B012-0E6AF1265134}" srcOrd="4" destOrd="0" presId="urn:microsoft.com/office/officeart/2005/8/layout/process5"/>
    <dgm:cxn modelId="{EF6A673D-78E6-4BE8-B0F1-3C7F723361DE}" type="presParOf" srcId="{D89A69D1-BA7B-4ABF-8A0E-7E11788BB976}" destId="{393876D6-F27F-4B0C-8EA3-FEBEAAE31867}" srcOrd="5" destOrd="0" presId="urn:microsoft.com/office/officeart/2005/8/layout/process5"/>
    <dgm:cxn modelId="{5AE83C5D-95A4-40C8-88A4-7FF91A4678E3}" type="presParOf" srcId="{393876D6-F27F-4B0C-8EA3-FEBEAAE31867}" destId="{C0738080-3FD0-48A5-8D43-CFD988F45FA4}" srcOrd="0" destOrd="0" presId="urn:microsoft.com/office/officeart/2005/8/layout/process5"/>
    <dgm:cxn modelId="{B38D8D72-DA00-41AA-ABB3-36D6D5524AC5}" type="presParOf" srcId="{D89A69D1-BA7B-4ABF-8A0E-7E11788BB976}" destId="{6882F8A6-BDD5-4BD3-93A8-4A447554B8E1}" srcOrd="6" destOrd="0" presId="urn:microsoft.com/office/officeart/2005/8/layout/process5"/>
    <dgm:cxn modelId="{5619A2B5-90CD-4BD5-B3CF-F58583CD6D1C}" type="presParOf" srcId="{D89A69D1-BA7B-4ABF-8A0E-7E11788BB976}" destId="{632332C1-E17D-4BEF-86DC-6369F4D6C40A}" srcOrd="7" destOrd="0" presId="urn:microsoft.com/office/officeart/2005/8/layout/process5"/>
    <dgm:cxn modelId="{5455BFA3-EF59-46D7-AC76-67501A20F07D}" type="presParOf" srcId="{632332C1-E17D-4BEF-86DC-6369F4D6C40A}" destId="{E62B44CB-297A-4AEF-A1EF-1A167A762218}" srcOrd="0" destOrd="0" presId="urn:microsoft.com/office/officeart/2005/8/layout/process5"/>
    <dgm:cxn modelId="{A099DB22-4E29-42F3-BD4C-E28886D268B5}" type="presParOf" srcId="{D89A69D1-BA7B-4ABF-8A0E-7E11788BB976}" destId="{D99AFD90-99C0-49FA-A7F7-3870B3BC6914}" srcOrd="8" destOrd="0" presId="urn:microsoft.com/office/officeart/2005/8/layout/process5"/>
    <dgm:cxn modelId="{877A2522-62CD-4986-9A90-1B76D78CD216}" type="presParOf" srcId="{D89A69D1-BA7B-4ABF-8A0E-7E11788BB976}" destId="{16BB4A77-4424-41C4-9996-28EC6D1376A4}" srcOrd="9" destOrd="0" presId="urn:microsoft.com/office/officeart/2005/8/layout/process5"/>
    <dgm:cxn modelId="{54B0ADAC-45C4-491B-9A2C-61989E1CB02C}" type="presParOf" srcId="{16BB4A77-4424-41C4-9996-28EC6D1376A4}" destId="{CBAE5766-FF3E-48BE-A5B5-44E620D37B8F}" srcOrd="0" destOrd="0" presId="urn:microsoft.com/office/officeart/2005/8/layout/process5"/>
    <dgm:cxn modelId="{4A308C95-AC67-4B7C-A5CF-F76B9AA44B8D}" type="presParOf" srcId="{D89A69D1-BA7B-4ABF-8A0E-7E11788BB976}" destId="{3B16109D-9812-453E-BB1C-335549BD6ABA}" srcOrd="10" destOrd="0" presId="urn:microsoft.com/office/officeart/2005/8/layout/process5"/>
    <dgm:cxn modelId="{D221E7F0-8659-4384-A0CF-A34EF354F31A}" type="presParOf" srcId="{D89A69D1-BA7B-4ABF-8A0E-7E11788BB976}" destId="{CD5D3AA4-63B5-4F1A-AB61-B3B48189C8F6}" srcOrd="11" destOrd="0" presId="urn:microsoft.com/office/officeart/2005/8/layout/process5"/>
    <dgm:cxn modelId="{9E4891EF-D29A-4D5B-B915-3D5302490E3A}" type="presParOf" srcId="{CD5D3AA4-63B5-4F1A-AB61-B3B48189C8F6}" destId="{0FF69E7A-8271-45E8-BD5D-F5172122D1E7}" srcOrd="0" destOrd="0" presId="urn:microsoft.com/office/officeart/2005/8/layout/process5"/>
    <dgm:cxn modelId="{B6F17747-5734-4065-8FBF-10BCEEB818B2}" type="presParOf" srcId="{D89A69D1-BA7B-4ABF-8A0E-7E11788BB976}" destId="{745EFFCE-5324-4AE7-8BB6-BAF56D2446AF}" srcOrd="12" destOrd="0" presId="urn:microsoft.com/office/officeart/2005/8/layout/process5"/>
    <dgm:cxn modelId="{A445620B-9DC3-47F3-9BF6-BD8F983A40F2}" type="presParOf" srcId="{D89A69D1-BA7B-4ABF-8A0E-7E11788BB976}" destId="{E006C44E-B9D0-41FE-9707-63EB75674742}" srcOrd="13" destOrd="0" presId="urn:microsoft.com/office/officeart/2005/8/layout/process5"/>
    <dgm:cxn modelId="{1FBD101C-89B8-46E6-B038-689E4B8AF39B}" type="presParOf" srcId="{E006C44E-B9D0-41FE-9707-63EB75674742}" destId="{A108A35A-C78B-4F08-960E-AB79D1AE7177}" srcOrd="0" destOrd="0" presId="urn:microsoft.com/office/officeart/2005/8/layout/process5"/>
    <dgm:cxn modelId="{17DE17C1-9B7D-4401-A33D-8FA2375E722F}" type="presParOf" srcId="{D89A69D1-BA7B-4ABF-8A0E-7E11788BB976}" destId="{69CF78EF-0022-4D1D-A2EE-01E6D97B9E7A}" srcOrd="14" destOrd="0" presId="urn:microsoft.com/office/officeart/2005/8/layout/process5"/>
    <dgm:cxn modelId="{B78B92B9-30A9-462F-998D-75C541783830}" type="presParOf" srcId="{D89A69D1-BA7B-4ABF-8A0E-7E11788BB976}" destId="{CA28A8AA-68FA-4939-BBF4-CFF2A46C6ED6}" srcOrd="15" destOrd="0" presId="urn:microsoft.com/office/officeart/2005/8/layout/process5"/>
    <dgm:cxn modelId="{C4632F46-B972-4072-A0F2-46416793602A}" type="presParOf" srcId="{CA28A8AA-68FA-4939-BBF4-CFF2A46C6ED6}" destId="{2D1773F5-0511-4F73-AD0E-08D829151977}" srcOrd="0" destOrd="0" presId="urn:microsoft.com/office/officeart/2005/8/layout/process5"/>
    <dgm:cxn modelId="{3947CBCC-F1CA-46D1-B080-067AFD49766B}" type="presParOf" srcId="{D89A69D1-BA7B-4ABF-8A0E-7E11788BB976}" destId="{E02BA3DD-D3CB-49C9-B6C5-8C3DAA956732}" srcOrd="16" destOrd="0" presId="urn:microsoft.com/office/officeart/2005/8/layout/process5"/>
    <dgm:cxn modelId="{DD71F550-5172-43C7-A94F-C9D00A25042D}" type="presParOf" srcId="{D89A69D1-BA7B-4ABF-8A0E-7E11788BB976}" destId="{DD148C54-C138-495E-AFF9-76FD2EEE8B8B}" srcOrd="17" destOrd="0" presId="urn:microsoft.com/office/officeart/2005/8/layout/process5"/>
    <dgm:cxn modelId="{B0E89E26-55AA-47DE-9ABB-3F106A4122CF}" type="presParOf" srcId="{DD148C54-C138-495E-AFF9-76FD2EEE8B8B}" destId="{235824EE-0819-4FA1-991F-59AEADA110E5}" srcOrd="0" destOrd="0" presId="urn:microsoft.com/office/officeart/2005/8/layout/process5"/>
    <dgm:cxn modelId="{0A2F2274-96B6-4238-95AC-1E6777629C79}" type="presParOf" srcId="{D89A69D1-BA7B-4ABF-8A0E-7E11788BB976}" destId="{CB61A17B-A768-402B-BD5A-13946EEC806F}" srcOrd="18" destOrd="0" presId="urn:microsoft.com/office/officeart/2005/8/layout/process5"/>
    <dgm:cxn modelId="{18946062-6A2F-4DC9-B341-59ED3B304D13}" type="presParOf" srcId="{D89A69D1-BA7B-4ABF-8A0E-7E11788BB976}" destId="{9B262E57-FBCC-40BD-B05D-1CA0DF134738}" srcOrd="19" destOrd="0" presId="urn:microsoft.com/office/officeart/2005/8/layout/process5"/>
    <dgm:cxn modelId="{7F25E84A-51BA-4D7D-863A-CA7C4BFC4DD8}" type="presParOf" srcId="{9B262E57-FBCC-40BD-B05D-1CA0DF134738}" destId="{1FABDF99-8E5A-4EEC-980A-BBD8A42ADFCD}" srcOrd="0" destOrd="0" presId="urn:microsoft.com/office/officeart/2005/8/layout/process5"/>
    <dgm:cxn modelId="{DEA18217-C39C-4007-87A2-1C2A2DA6B83A}" type="presParOf" srcId="{D89A69D1-BA7B-4ABF-8A0E-7E11788BB976}" destId="{0DD304AC-6A88-4C3A-BE39-6DBB6BE3F9D7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0E01D1-014D-463E-B66E-F89F2F6352D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4F842D6-1B71-47A6-B081-F2B6693CBD10}">
      <dgm:prSet phldrT="[Texto]"/>
      <dgm:spPr/>
      <dgm:t>
        <a:bodyPr/>
        <a:lstStyle/>
        <a:p>
          <a:r>
            <a:rPr lang="pt-BR" dirty="0" smtClean="0"/>
            <a:t>MAIOR CELERIDADE NOS JULGAMENTOS</a:t>
          </a:r>
          <a:endParaRPr lang="pt-BR" dirty="0"/>
        </a:p>
      </dgm:t>
    </dgm:pt>
    <dgm:pt modelId="{9A72947B-6F6F-463A-8996-10A4C964C0D3}" type="parTrans" cxnId="{6657AF92-9328-4706-AE18-0E6BF58B1BB3}">
      <dgm:prSet/>
      <dgm:spPr/>
      <dgm:t>
        <a:bodyPr/>
        <a:lstStyle/>
        <a:p>
          <a:endParaRPr lang="pt-BR"/>
        </a:p>
      </dgm:t>
    </dgm:pt>
    <dgm:pt modelId="{262D165C-CED3-491F-91B3-24DE650BAF2A}" type="sibTrans" cxnId="{6657AF92-9328-4706-AE18-0E6BF58B1BB3}">
      <dgm:prSet/>
      <dgm:spPr/>
      <dgm:t>
        <a:bodyPr/>
        <a:lstStyle/>
        <a:p>
          <a:endParaRPr lang="pt-BR"/>
        </a:p>
      </dgm:t>
    </dgm:pt>
    <dgm:pt modelId="{6B995A32-2998-460F-96E9-E66316D47850}">
      <dgm:prSet phldrT="[Texto]"/>
      <dgm:spPr/>
      <dgm:t>
        <a:bodyPr/>
        <a:lstStyle/>
        <a:p>
          <a:r>
            <a:rPr lang="pt-BR" dirty="0" smtClean="0"/>
            <a:t>Nova decisão do Plenário: desbloqueio e julgamentos em conjunto</a:t>
          </a:r>
          <a:endParaRPr lang="pt-BR" dirty="0"/>
        </a:p>
      </dgm:t>
    </dgm:pt>
    <dgm:pt modelId="{4ED11414-F8C6-49C2-9475-588ECD25AF2B}" type="parTrans" cxnId="{7CA7ACE5-A04D-43F7-B765-98E289794183}">
      <dgm:prSet/>
      <dgm:spPr/>
      <dgm:t>
        <a:bodyPr/>
        <a:lstStyle/>
        <a:p>
          <a:endParaRPr lang="pt-BR"/>
        </a:p>
      </dgm:t>
    </dgm:pt>
    <dgm:pt modelId="{0918A5F2-81C7-4DA6-8EC9-5373B2EB39F8}" type="sibTrans" cxnId="{7CA7ACE5-A04D-43F7-B765-98E289794183}">
      <dgm:prSet/>
      <dgm:spPr/>
      <dgm:t>
        <a:bodyPr/>
        <a:lstStyle/>
        <a:p>
          <a:endParaRPr lang="pt-BR"/>
        </a:p>
      </dgm:t>
    </dgm:pt>
    <dgm:pt modelId="{A16B34FC-B120-472B-9E38-E44984F10D8C}">
      <dgm:prSet phldrT="[Texto]"/>
      <dgm:spPr/>
      <dgm:t>
        <a:bodyPr/>
        <a:lstStyle/>
        <a:p>
          <a:r>
            <a:rPr lang="pt-BR" dirty="0" smtClean="0"/>
            <a:t>Revisão dos ritos processuais (em andamento)</a:t>
          </a:r>
          <a:endParaRPr lang="pt-BR" dirty="0"/>
        </a:p>
      </dgm:t>
    </dgm:pt>
    <dgm:pt modelId="{B14D28F6-4136-4633-BCD5-06DAA4142054}" type="parTrans" cxnId="{C68EB60F-A552-4263-975B-4638DD34823F}">
      <dgm:prSet/>
      <dgm:spPr/>
      <dgm:t>
        <a:bodyPr/>
        <a:lstStyle/>
        <a:p>
          <a:endParaRPr lang="pt-BR"/>
        </a:p>
      </dgm:t>
    </dgm:pt>
    <dgm:pt modelId="{151978EE-C0D9-4F3A-84D1-B7A2EF11898E}" type="sibTrans" cxnId="{C68EB60F-A552-4263-975B-4638DD34823F}">
      <dgm:prSet/>
      <dgm:spPr/>
      <dgm:t>
        <a:bodyPr/>
        <a:lstStyle/>
        <a:p>
          <a:endParaRPr lang="pt-BR"/>
        </a:p>
      </dgm:t>
    </dgm:pt>
    <dgm:pt modelId="{94722630-2829-4F42-A799-DB36A29569EE}">
      <dgm:prSet phldrT="[Texto]"/>
      <dgm:spPr/>
      <dgm:t>
        <a:bodyPr/>
        <a:lstStyle/>
        <a:p>
          <a:r>
            <a:rPr lang="pt-BR" dirty="0" smtClean="0"/>
            <a:t>Processo eletrônico (em implantação)</a:t>
          </a:r>
          <a:endParaRPr lang="pt-BR" dirty="0"/>
        </a:p>
      </dgm:t>
    </dgm:pt>
    <dgm:pt modelId="{62A56F76-3785-43B4-805F-BA511B76A73E}" type="parTrans" cxnId="{47AEA7CB-00FF-4094-801F-E01683C5092F}">
      <dgm:prSet/>
      <dgm:spPr/>
      <dgm:t>
        <a:bodyPr/>
        <a:lstStyle/>
        <a:p>
          <a:endParaRPr lang="pt-BR"/>
        </a:p>
      </dgm:t>
    </dgm:pt>
    <dgm:pt modelId="{FD49AEF2-32CC-4B0E-B524-08961FBE4689}" type="sibTrans" cxnId="{47AEA7CB-00FF-4094-801F-E01683C5092F}">
      <dgm:prSet/>
      <dgm:spPr/>
      <dgm:t>
        <a:bodyPr/>
        <a:lstStyle/>
        <a:p>
          <a:endParaRPr lang="pt-BR"/>
        </a:p>
      </dgm:t>
    </dgm:pt>
    <dgm:pt modelId="{BD8BCCB6-33FE-492B-B52B-ED907BC4CACD}" type="pres">
      <dgm:prSet presAssocID="{760E01D1-014D-463E-B66E-F89F2F6352D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17B0687C-B12F-4DBF-BFD4-47D096AA95F9}" type="pres">
      <dgm:prSet presAssocID="{84F842D6-1B71-47A6-B081-F2B6693CBD10}" presName="singleCycle" presStyleCnt="0"/>
      <dgm:spPr/>
      <dgm:t>
        <a:bodyPr/>
        <a:lstStyle/>
        <a:p>
          <a:endParaRPr lang="pt-BR"/>
        </a:p>
      </dgm:t>
    </dgm:pt>
    <dgm:pt modelId="{D967EA82-85D8-4671-8C13-D48EDB1EEF59}" type="pres">
      <dgm:prSet presAssocID="{84F842D6-1B71-47A6-B081-F2B6693CBD10}" presName="singleCenter" presStyleLbl="node1" presStyleIdx="0" presStyleCnt="4" custScaleX="135733" custScaleY="124725" custLinFactNeighborX="-597" custLinFactNeighborY="-6887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86CB1941-39F4-4320-8EA8-EFBD7BEE0C8D}" type="pres">
      <dgm:prSet presAssocID="{4ED11414-F8C6-49C2-9475-588ECD25AF2B}" presName="Name56" presStyleLbl="parChTrans1D2" presStyleIdx="0" presStyleCnt="3"/>
      <dgm:spPr/>
      <dgm:t>
        <a:bodyPr/>
        <a:lstStyle/>
        <a:p>
          <a:endParaRPr lang="pt-BR"/>
        </a:p>
      </dgm:t>
    </dgm:pt>
    <dgm:pt modelId="{DA830AE2-CD03-4017-85F6-397F09A73D21}" type="pres">
      <dgm:prSet presAssocID="{6B995A32-2998-460F-96E9-E66316D47850}" presName="text0" presStyleLbl="node1" presStyleIdx="1" presStyleCnt="4" custScaleX="269634" custScaleY="115632" custRadScaleRad="101511" custRadScaleInc="-27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32604B-D936-486B-9203-1B0E62731B5A}" type="pres">
      <dgm:prSet presAssocID="{B14D28F6-4136-4633-BCD5-06DAA4142054}" presName="Name56" presStyleLbl="parChTrans1D2" presStyleIdx="1" presStyleCnt="3"/>
      <dgm:spPr/>
      <dgm:t>
        <a:bodyPr/>
        <a:lstStyle/>
        <a:p>
          <a:endParaRPr lang="pt-BR"/>
        </a:p>
      </dgm:t>
    </dgm:pt>
    <dgm:pt modelId="{4C02C290-3BFB-4F27-956D-A5A46D72D08E}" type="pres">
      <dgm:prSet presAssocID="{A16B34FC-B120-472B-9E38-E44984F10D8C}" presName="text0" presStyleLbl="node1" presStyleIdx="2" presStyleCnt="4" custScaleX="173813" custScaleY="1463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089ADC-CA1D-4FC9-BC7A-7CA6469A6693}" type="pres">
      <dgm:prSet presAssocID="{62A56F76-3785-43B4-805F-BA511B76A73E}" presName="Name56" presStyleLbl="parChTrans1D2" presStyleIdx="2" presStyleCnt="3"/>
      <dgm:spPr/>
      <dgm:t>
        <a:bodyPr/>
        <a:lstStyle/>
        <a:p>
          <a:endParaRPr lang="pt-BR"/>
        </a:p>
      </dgm:t>
    </dgm:pt>
    <dgm:pt modelId="{CDD1928A-0677-4C67-BA92-EB2A8B645B81}" type="pres">
      <dgm:prSet presAssocID="{94722630-2829-4F42-A799-DB36A29569EE}" presName="text0" presStyleLbl="node1" presStyleIdx="3" presStyleCnt="4" custScaleX="155749" custScaleY="10572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2102214-1E96-4022-A507-2DEAD79F9BC3}" type="presOf" srcId="{B14D28F6-4136-4633-BCD5-06DAA4142054}" destId="{8B32604B-D936-486B-9203-1B0E62731B5A}" srcOrd="0" destOrd="0" presId="urn:microsoft.com/office/officeart/2008/layout/RadialCluster"/>
    <dgm:cxn modelId="{CA39F625-C535-4DBE-AB6A-21B178BDC206}" type="presOf" srcId="{A16B34FC-B120-472B-9E38-E44984F10D8C}" destId="{4C02C290-3BFB-4F27-956D-A5A46D72D08E}" srcOrd="0" destOrd="0" presId="urn:microsoft.com/office/officeart/2008/layout/RadialCluster"/>
    <dgm:cxn modelId="{2CED3DDD-6A4D-41EB-8DD9-9EABE12BAFFF}" type="presOf" srcId="{4ED11414-F8C6-49C2-9475-588ECD25AF2B}" destId="{86CB1941-39F4-4320-8EA8-EFBD7BEE0C8D}" srcOrd="0" destOrd="0" presId="urn:microsoft.com/office/officeart/2008/layout/RadialCluster"/>
    <dgm:cxn modelId="{68FAF16C-7BA1-4E04-A12F-ADEFFA4AFECE}" type="presOf" srcId="{6B995A32-2998-460F-96E9-E66316D47850}" destId="{DA830AE2-CD03-4017-85F6-397F09A73D21}" srcOrd="0" destOrd="0" presId="urn:microsoft.com/office/officeart/2008/layout/RadialCluster"/>
    <dgm:cxn modelId="{C68EB60F-A552-4263-975B-4638DD34823F}" srcId="{84F842D6-1B71-47A6-B081-F2B6693CBD10}" destId="{A16B34FC-B120-472B-9E38-E44984F10D8C}" srcOrd="1" destOrd="0" parTransId="{B14D28F6-4136-4633-BCD5-06DAA4142054}" sibTransId="{151978EE-C0D9-4F3A-84D1-B7A2EF11898E}"/>
    <dgm:cxn modelId="{6657AF92-9328-4706-AE18-0E6BF58B1BB3}" srcId="{760E01D1-014D-463E-B66E-F89F2F6352D6}" destId="{84F842D6-1B71-47A6-B081-F2B6693CBD10}" srcOrd="0" destOrd="0" parTransId="{9A72947B-6F6F-463A-8996-10A4C964C0D3}" sibTransId="{262D165C-CED3-491F-91B3-24DE650BAF2A}"/>
    <dgm:cxn modelId="{69860FB4-DF63-4DDE-89B5-BE8216A5F6CF}" type="presOf" srcId="{84F842D6-1B71-47A6-B081-F2B6693CBD10}" destId="{D967EA82-85D8-4671-8C13-D48EDB1EEF59}" srcOrd="0" destOrd="0" presId="urn:microsoft.com/office/officeart/2008/layout/RadialCluster"/>
    <dgm:cxn modelId="{DAFF7676-BCF0-4D8D-980D-B862B30A050F}" type="presOf" srcId="{94722630-2829-4F42-A799-DB36A29569EE}" destId="{CDD1928A-0677-4C67-BA92-EB2A8B645B81}" srcOrd="0" destOrd="0" presId="urn:microsoft.com/office/officeart/2008/layout/RadialCluster"/>
    <dgm:cxn modelId="{D986FF38-2123-4125-9F73-9B11E30E15A1}" type="presOf" srcId="{760E01D1-014D-463E-B66E-F89F2F6352D6}" destId="{BD8BCCB6-33FE-492B-B52B-ED907BC4CACD}" srcOrd="0" destOrd="0" presId="urn:microsoft.com/office/officeart/2008/layout/RadialCluster"/>
    <dgm:cxn modelId="{7CA7ACE5-A04D-43F7-B765-98E289794183}" srcId="{84F842D6-1B71-47A6-B081-F2B6693CBD10}" destId="{6B995A32-2998-460F-96E9-E66316D47850}" srcOrd="0" destOrd="0" parTransId="{4ED11414-F8C6-49C2-9475-588ECD25AF2B}" sibTransId="{0918A5F2-81C7-4DA6-8EC9-5373B2EB39F8}"/>
    <dgm:cxn modelId="{47AEA7CB-00FF-4094-801F-E01683C5092F}" srcId="{84F842D6-1B71-47A6-B081-F2B6693CBD10}" destId="{94722630-2829-4F42-A799-DB36A29569EE}" srcOrd="2" destOrd="0" parTransId="{62A56F76-3785-43B4-805F-BA511B76A73E}" sibTransId="{FD49AEF2-32CC-4B0E-B524-08961FBE4689}"/>
    <dgm:cxn modelId="{B7028832-B8C6-4E11-B0A6-D917F7ED1B49}" type="presOf" srcId="{62A56F76-3785-43B4-805F-BA511B76A73E}" destId="{CE089ADC-CA1D-4FC9-BC7A-7CA6469A6693}" srcOrd="0" destOrd="0" presId="urn:microsoft.com/office/officeart/2008/layout/RadialCluster"/>
    <dgm:cxn modelId="{3873E55C-88FE-4173-8708-BBFC4F67FA58}" type="presParOf" srcId="{BD8BCCB6-33FE-492B-B52B-ED907BC4CACD}" destId="{17B0687C-B12F-4DBF-BFD4-47D096AA95F9}" srcOrd="0" destOrd="0" presId="urn:microsoft.com/office/officeart/2008/layout/RadialCluster"/>
    <dgm:cxn modelId="{03629893-5089-4835-8801-90A3CC35E29F}" type="presParOf" srcId="{17B0687C-B12F-4DBF-BFD4-47D096AA95F9}" destId="{D967EA82-85D8-4671-8C13-D48EDB1EEF59}" srcOrd="0" destOrd="0" presId="urn:microsoft.com/office/officeart/2008/layout/RadialCluster"/>
    <dgm:cxn modelId="{3D46F8D0-AA4C-45B9-AFA4-9A8471701547}" type="presParOf" srcId="{17B0687C-B12F-4DBF-BFD4-47D096AA95F9}" destId="{86CB1941-39F4-4320-8EA8-EFBD7BEE0C8D}" srcOrd="1" destOrd="0" presId="urn:microsoft.com/office/officeart/2008/layout/RadialCluster"/>
    <dgm:cxn modelId="{A469560D-8272-405A-B91D-8E6B53960B72}" type="presParOf" srcId="{17B0687C-B12F-4DBF-BFD4-47D096AA95F9}" destId="{DA830AE2-CD03-4017-85F6-397F09A73D21}" srcOrd="2" destOrd="0" presId="urn:microsoft.com/office/officeart/2008/layout/RadialCluster"/>
    <dgm:cxn modelId="{F3BC3428-9456-4805-8A00-694369B587CF}" type="presParOf" srcId="{17B0687C-B12F-4DBF-BFD4-47D096AA95F9}" destId="{8B32604B-D936-486B-9203-1B0E62731B5A}" srcOrd="3" destOrd="0" presId="urn:microsoft.com/office/officeart/2008/layout/RadialCluster"/>
    <dgm:cxn modelId="{D362AE02-8449-4509-81AE-5B4C0ECE43DB}" type="presParOf" srcId="{17B0687C-B12F-4DBF-BFD4-47D096AA95F9}" destId="{4C02C290-3BFB-4F27-956D-A5A46D72D08E}" srcOrd="4" destOrd="0" presId="urn:microsoft.com/office/officeart/2008/layout/RadialCluster"/>
    <dgm:cxn modelId="{E2297E6B-AA76-4EB0-BAA6-9E8EE38C1B0D}" type="presParOf" srcId="{17B0687C-B12F-4DBF-BFD4-47D096AA95F9}" destId="{CE089ADC-CA1D-4FC9-BC7A-7CA6469A6693}" srcOrd="5" destOrd="0" presId="urn:microsoft.com/office/officeart/2008/layout/RadialCluster"/>
    <dgm:cxn modelId="{8C40F73A-A61C-4B36-B9D7-C22BB4B0FC3C}" type="presParOf" srcId="{17B0687C-B12F-4DBF-BFD4-47D096AA95F9}" destId="{CDD1928A-0677-4C67-BA92-EB2A8B645B8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862E21-A590-4004-B6CA-C76FF28483CB}" type="doc">
      <dgm:prSet loTypeId="urn:microsoft.com/office/officeart/2005/8/layout/cycle6" loCatId="cycle" qsTypeId="urn:microsoft.com/office/officeart/2005/8/quickstyle/simple1" qsCatId="simple" csTypeId="urn:microsoft.com/office/officeart/2005/8/colors/colorful4" csCatId="colorful" phldr="1"/>
      <dgm:spPr/>
    </dgm:pt>
    <dgm:pt modelId="{E30695D4-B778-4121-AB3C-DAD54A151175}">
      <dgm:prSet phldrT="[Texto]" custT="1"/>
      <dgm:spPr/>
      <dgm:t>
        <a:bodyPr/>
        <a:lstStyle/>
        <a:p>
          <a:r>
            <a:rPr lang="pt-BR" sz="1600" smtClean="0">
              <a:solidFill>
                <a:schemeClr val="bg1"/>
              </a:solidFill>
            </a:rPr>
            <a:t>Planejamento</a:t>
          </a:r>
          <a:endParaRPr lang="pt-BR" sz="1600" dirty="0">
            <a:solidFill>
              <a:schemeClr val="bg1"/>
            </a:solidFill>
          </a:endParaRPr>
        </a:p>
      </dgm:t>
    </dgm:pt>
    <dgm:pt modelId="{8E43ACAC-49F2-4B0A-A042-6EA3783D61AD}" type="parTrans" cxnId="{39E5D5E9-5928-4DE6-8100-6E8CB1DFE4A7}">
      <dgm:prSet/>
      <dgm:spPr/>
      <dgm:t>
        <a:bodyPr/>
        <a:lstStyle/>
        <a:p>
          <a:endParaRPr lang="pt-BR" sz="1600"/>
        </a:p>
      </dgm:t>
    </dgm:pt>
    <dgm:pt modelId="{B247F0AA-38B1-4639-9F59-4002023A3BA1}" type="sibTrans" cxnId="{39E5D5E9-5928-4DE6-8100-6E8CB1DFE4A7}">
      <dgm:prSet/>
      <dgm:spPr/>
      <dgm:t>
        <a:bodyPr/>
        <a:lstStyle/>
        <a:p>
          <a:endParaRPr lang="pt-BR" sz="1600"/>
        </a:p>
      </dgm:t>
    </dgm:pt>
    <dgm:pt modelId="{D57976E9-2E07-4564-9505-CAF1F1E4717B}">
      <dgm:prSet phldrT="[Texto]" custT="1"/>
      <dgm:spPr/>
      <dgm:t>
        <a:bodyPr/>
        <a:lstStyle/>
        <a:p>
          <a:r>
            <a:rPr lang="pt-BR" sz="1600" smtClean="0">
              <a:solidFill>
                <a:schemeClr val="bg1"/>
              </a:solidFill>
            </a:rPr>
            <a:t>Produção</a:t>
          </a:r>
          <a:endParaRPr lang="pt-BR" sz="1600" dirty="0">
            <a:solidFill>
              <a:schemeClr val="bg1"/>
            </a:solidFill>
          </a:endParaRPr>
        </a:p>
      </dgm:t>
    </dgm:pt>
    <dgm:pt modelId="{12414E37-9630-4F6E-AB50-0347E9353464}" type="parTrans" cxnId="{5706FCAB-FAB0-4A21-ABB1-5CE996C98EC2}">
      <dgm:prSet/>
      <dgm:spPr/>
      <dgm:t>
        <a:bodyPr/>
        <a:lstStyle/>
        <a:p>
          <a:endParaRPr lang="pt-BR" sz="1600"/>
        </a:p>
      </dgm:t>
    </dgm:pt>
    <dgm:pt modelId="{9263384A-B83E-4C5A-B336-077CCA1D2C66}" type="sibTrans" cxnId="{5706FCAB-FAB0-4A21-ABB1-5CE996C98EC2}">
      <dgm:prSet/>
      <dgm:spPr/>
      <dgm:t>
        <a:bodyPr/>
        <a:lstStyle/>
        <a:p>
          <a:endParaRPr lang="pt-BR" sz="1600"/>
        </a:p>
      </dgm:t>
    </dgm:pt>
    <dgm:pt modelId="{80202116-D9A4-4DF4-A84D-A2B8D470B852}">
      <dgm:prSet phldrT="[Texto]" custT="1"/>
      <dgm:spPr/>
      <dgm:t>
        <a:bodyPr/>
        <a:lstStyle/>
        <a:p>
          <a:r>
            <a:rPr lang="pt-BR" sz="1600" smtClean="0">
              <a:solidFill>
                <a:schemeClr val="bg1"/>
              </a:solidFill>
            </a:rPr>
            <a:t>Ocupação</a:t>
          </a:r>
          <a:endParaRPr lang="pt-BR" sz="1600" dirty="0">
            <a:solidFill>
              <a:schemeClr val="bg1"/>
            </a:solidFill>
          </a:endParaRPr>
        </a:p>
      </dgm:t>
    </dgm:pt>
    <dgm:pt modelId="{220275D6-3039-47AD-8587-BF25D50CF39A}" type="parTrans" cxnId="{856D299F-A979-43BF-BD4E-A1A58C228CC1}">
      <dgm:prSet/>
      <dgm:spPr/>
      <dgm:t>
        <a:bodyPr/>
        <a:lstStyle/>
        <a:p>
          <a:endParaRPr lang="pt-BR" sz="1600"/>
        </a:p>
      </dgm:t>
    </dgm:pt>
    <dgm:pt modelId="{B93CB29B-2C75-490C-A8D4-72F91159DD67}" type="sibTrans" cxnId="{856D299F-A979-43BF-BD4E-A1A58C228CC1}">
      <dgm:prSet/>
      <dgm:spPr/>
      <dgm:t>
        <a:bodyPr/>
        <a:lstStyle/>
        <a:p>
          <a:endParaRPr lang="pt-BR" sz="1600"/>
        </a:p>
      </dgm:t>
    </dgm:pt>
    <dgm:pt modelId="{A55BCFAD-DFC8-44B6-A4E8-D3B7058DF8C5}">
      <dgm:prSet phldrT="[Texto]" custT="1"/>
      <dgm:spPr/>
      <dgm:t>
        <a:bodyPr/>
        <a:lstStyle/>
        <a:p>
          <a:r>
            <a:rPr lang="pt-BR" sz="1600" smtClean="0">
              <a:solidFill>
                <a:schemeClr val="bg1"/>
              </a:solidFill>
            </a:rPr>
            <a:t>Pós</a:t>
          </a:r>
          <a:r>
            <a:rPr lang="pt-BR" sz="1600" smtClean="0"/>
            <a:t> </a:t>
          </a:r>
          <a:r>
            <a:rPr lang="pt-BR" sz="1600" smtClean="0">
              <a:solidFill>
                <a:schemeClr val="bg1"/>
              </a:solidFill>
            </a:rPr>
            <a:t>Ocupação</a:t>
          </a:r>
          <a:endParaRPr lang="pt-BR" sz="1600" dirty="0">
            <a:solidFill>
              <a:schemeClr val="bg1"/>
            </a:solidFill>
          </a:endParaRPr>
        </a:p>
      </dgm:t>
    </dgm:pt>
    <dgm:pt modelId="{990441EB-D916-4C5B-B302-73F44D2538F2}" type="parTrans" cxnId="{8DFD318A-C4FC-4E32-B5D0-652085CDAEAB}">
      <dgm:prSet/>
      <dgm:spPr/>
      <dgm:t>
        <a:bodyPr/>
        <a:lstStyle/>
        <a:p>
          <a:endParaRPr lang="pt-BR" sz="1600"/>
        </a:p>
      </dgm:t>
    </dgm:pt>
    <dgm:pt modelId="{8DD733FE-0000-4425-8598-1DD05D8D831A}" type="sibTrans" cxnId="{8DFD318A-C4FC-4E32-B5D0-652085CDAEAB}">
      <dgm:prSet/>
      <dgm:spPr/>
      <dgm:t>
        <a:bodyPr/>
        <a:lstStyle/>
        <a:p>
          <a:endParaRPr lang="pt-BR" sz="1600"/>
        </a:p>
      </dgm:t>
    </dgm:pt>
    <dgm:pt modelId="{B9D93A5D-641B-4D34-8C7F-F3A20E12226E}">
      <dgm:prSet phldrT="[Texto]" custT="1"/>
      <dgm:spPr/>
      <dgm:t>
        <a:bodyPr/>
        <a:lstStyle/>
        <a:p>
          <a:r>
            <a:rPr lang="pt-BR" sz="1600" smtClean="0">
              <a:solidFill>
                <a:schemeClr val="bg1"/>
              </a:solidFill>
            </a:rPr>
            <a:t>Administração de Contratos</a:t>
          </a:r>
          <a:endParaRPr lang="pt-BR" sz="1600" dirty="0">
            <a:solidFill>
              <a:schemeClr val="bg1"/>
            </a:solidFill>
          </a:endParaRPr>
        </a:p>
      </dgm:t>
    </dgm:pt>
    <dgm:pt modelId="{74761459-D165-4A67-BD76-3A7E3590E138}" type="parTrans" cxnId="{440D5AF5-2265-4F98-8BE6-197C185027B7}">
      <dgm:prSet/>
      <dgm:spPr/>
      <dgm:t>
        <a:bodyPr/>
        <a:lstStyle/>
        <a:p>
          <a:endParaRPr lang="pt-BR" sz="1600"/>
        </a:p>
      </dgm:t>
    </dgm:pt>
    <dgm:pt modelId="{2929729B-68CF-4FCB-B6F0-ADF1DF481F9B}" type="sibTrans" cxnId="{440D5AF5-2265-4F98-8BE6-197C185027B7}">
      <dgm:prSet/>
      <dgm:spPr/>
      <dgm:t>
        <a:bodyPr/>
        <a:lstStyle/>
        <a:p>
          <a:endParaRPr lang="pt-BR" sz="1600"/>
        </a:p>
      </dgm:t>
    </dgm:pt>
    <dgm:pt modelId="{2417AC52-9B18-4D60-B65C-B2A452A85652}" type="pres">
      <dgm:prSet presAssocID="{55862E21-A590-4004-B6CA-C76FF28483CB}" presName="cycle" presStyleCnt="0">
        <dgm:presLayoutVars>
          <dgm:dir/>
          <dgm:resizeHandles val="exact"/>
        </dgm:presLayoutVars>
      </dgm:prSet>
      <dgm:spPr/>
    </dgm:pt>
    <dgm:pt modelId="{23D0E92B-388E-49ED-9AC7-01D7192E781A}" type="pres">
      <dgm:prSet presAssocID="{E30695D4-B778-4121-AB3C-DAD54A151175}" presName="node" presStyleLbl="node1" presStyleIdx="0" presStyleCnt="5" custScaleX="1160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1BF4B4-130A-4E67-8966-AAE6DDB34AA0}" type="pres">
      <dgm:prSet presAssocID="{E30695D4-B778-4121-AB3C-DAD54A151175}" presName="spNode" presStyleCnt="0"/>
      <dgm:spPr/>
    </dgm:pt>
    <dgm:pt modelId="{8D512198-1FD2-4B40-B1E5-6345A064689C}" type="pres">
      <dgm:prSet presAssocID="{B247F0AA-38B1-4639-9F59-4002023A3BA1}" presName="sibTrans" presStyleLbl="sibTrans1D1" presStyleIdx="0" presStyleCnt="5"/>
      <dgm:spPr/>
      <dgm:t>
        <a:bodyPr/>
        <a:lstStyle/>
        <a:p>
          <a:endParaRPr lang="pt-BR"/>
        </a:p>
      </dgm:t>
    </dgm:pt>
    <dgm:pt modelId="{95DA31BE-11BC-4424-B4ED-08EA705D6BDD}" type="pres">
      <dgm:prSet presAssocID="{D57976E9-2E07-4564-9505-CAF1F1E4717B}" presName="node" presStyleLbl="node1" presStyleIdx="1" presStyleCnt="5" custScaleX="1101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F15406-35B4-4111-B8B2-E1025A54C99E}" type="pres">
      <dgm:prSet presAssocID="{D57976E9-2E07-4564-9505-CAF1F1E4717B}" presName="spNode" presStyleCnt="0"/>
      <dgm:spPr/>
    </dgm:pt>
    <dgm:pt modelId="{16DAC905-EE78-4F21-AB9D-CE78D5982EDD}" type="pres">
      <dgm:prSet presAssocID="{9263384A-B83E-4C5A-B336-077CCA1D2C66}" presName="sibTrans" presStyleLbl="sibTrans1D1" presStyleIdx="1" presStyleCnt="5"/>
      <dgm:spPr/>
      <dgm:t>
        <a:bodyPr/>
        <a:lstStyle/>
        <a:p>
          <a:endParaRPr lang="pt-BR"/>
        </a:p>
      </dgm:t>
    </dgm:pt>
    <dgm:pt modelId="{79FD3578-EC81-4A15-B57C-B1C24F3CBEB1}" type="pres">
      <dgm:prSet presAssocID="{80202116-D9A4-4DF4-A84D-A2B8D470B852}" presName="node" presStyleLbl="node1" presStyleIdx="2" presStyleCnt="5" custScaleX="1177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989B54-D705-452B-B3C0-5917097B3D8C}" type="pres">
      <dgm:prSet presAssocID="{80202116-D9A4-4DF4-A84D-A2B8D470B852}" presName="spNode" presStyleCnt="0"/>
      <dgm:spPr/>
    </dgm:pt>
    <dgm:pt modelId="{706A1FF8-C6A0-4AF1-B98E-0E9719684D50}" type="pres">
      <dgm:prSet presAssocID="{B93CB29B-2C75-490C-A8D4-72F91159DD67}" presName="sibTrans" presStyleLbl="sibTrans1D1" presStyleIdx="2" presStyleCnt="5"/>
      <dgm:spPr/>
      <dgm:t>
        <a:bodyPr/>
        <a:lstStyle/>
        <a:p>
          <a:endParaRPr lang="pt-BR"/>
        </a:p>
      </dgm:t>
    </dgm:pt>
    <dgm:pt modelId="{D55C4BC9-A290-4060-9C3F-29BC88DE7426}" type="pres">
      <dgm:prSet presAssocID="{A55BCFAD-DFC8-44B6-A4E8-D3B7058DF8C5}" presName="node" presStyleLbl="node1" presStyleIdx="3" presStyleCnt="5" custScaleX="1130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2BF0CE-25C7-49A4-BBF2-245DC7FFEBC7}" type="pres">
      <dgm:prSet presAssocID="{A55BCFAD-DFC8-44B6-A4E8-D3B7058DF8C5}" presName="spNode" presStyleCnt="0"/>
      <dgm:spPr/>
    </dgm:pt>
    <dgm:pt modelId="{349A7CD8-02B6-4677-B24D-E76024C36C57}" type="pres">
      <dgm:prSet presAssocID="{8DD733FE-0000-4425-8598-1DD05D8D831A}" presName="sibTrans" presStyleLbl="sibTrans1D1" presStyleIdx="3" presStyleCnt="5"/>
      <dgm:spPr/>
      <dgm:t>
        <a:bodyPr/>
        <a:lstStyle/>
        <a:p>
          <a:endParaRPr lang="pt-BR"/>
        </a:p>
      </dgm:t>
    </dgm:pt>
    <dgm:pt modelId="{847D2222-02A1-4662-9553-AABF977D188E}" type="pres">
      <dgm:prSet presAssocID="{B9D93A5D-641B-4D34-8C7F-F3A20E12226E}" presName="node" presStyleLbl="node1" presStyleIdx="4" presStyleCnt="5" custScaleX="1209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F99F7F-5A84-41A6-A878-4059F5E258FF}" type="pres">
      <dgm:prSet presAssocID="{B9D93A5D-641B-4D34-8C7F-F3A20E12226E}" presName="spNode" presStyleCnt="0"/>
      <dgm:spPr/>
    </dgm:pt>
    <dgm:pt modelId="{502E2592-C29E-461F-9FF2-E67CA70B4DE1}" type="pres">
      <dgm:prSet presAssocID="{2929729B-68CF-4FCB-B6F0-ADF1DF481F9B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8C3CB66B-A0A9-4E82-988C-4970D24AA46A}" type="presOf" srcId="{9263384A-B83E-4C5A-B336-077CCA1D2C66}" destId="{16DAC905-EE78-4F21-AB9D-CE78D5982EDD}" srcOrd="0" destOrd="0" presId="urn:microsoft.com/office/officeart/2005/8/layout/cycle6"/>
    <dgm:cxn modelId="{D6B3BE48-D7B7-4B95-B07C-D251D26B538F}" type="presOf" srcId="{B247F0AA-38B1-4639-9F59-4002023A3BA1}" destId="{8D512198-1FD2-4B40-B1E5-6345A064689C}" srcOrd="0" destOrd="0" presId="urn:microsoft.com/office/officeart/2005/8/layout/cycle6"/>
    <dgm:cxn modelId="{39E5D5E9-5928-4DE6-8100-6E8CB1DFE4A7}" srcId="{55862E21-A590-4004-B6CA-C76FF28483CB}" destId="{E30695D4-B778-4121-AB3C-DAD54A151175}" srcOrd="0" destOrd="0" parTransId="{8E43ACAC-49F2-4B0A-A042-6EA3783D61AD}" sibTransId="{B247F0AA-38B1-4639-9F59-4002023A3BA1}"/>
    <dgm:cxn modelId="{856D299F-A979-43BF-BD4E-A1A58C228CC1}" srcId="{55862E21-A590-4004-B6CA-C76FF28483CB}" destId="{80202116-D9A4-4DF4-A84D-A2B8D470B852}" srcOrd="2" destOrd="0" parTransId="{220275D6-3039-47AD-8587-BF25D50CF39A}" sibTransId="{B93CB29B-2C75-490C-A8D4-72F91159DD67}"/>
    <dgm:cxn modelId="{40A8FA7B-C560-439B-8DB5-537DEBE3BAC6}" type="presOf" srcId="{8DD733FE-0000-4425-8598-1DD05D8D831A}" destId="{349A7CD8-02B6-4677-B24D-E76024C36C57}" srcOrd="0" destOrd="0" presId="urn:microsoft.com/office/officeart/2005/8/layout/cycle6"/>
    <dgm:cxn modelId="{A1D2B807-338B-469E-BB93-208D6C79C10D}" type="presOf" srcId="{B9D93A5D-641B-4D34-8C7F-F3A20E12226E}" destId="{847D2222-02A1-4662-9553-AABF977D188E}" srcOrd="0" destOrd="0" presId="urn:microsoft.com/office/officeart/2005/8/layout/cycle6"/>
    <dgm:cxn modelId="{EAF76C2F-71DE-4F6F-BF96-91BDCDCC5548}" type="presOf" srcId="{B93CB29B-2C75-490C-A8D4-72F91159DD67}" destId="{706A1FF8-C6A0-4AF1-B98E-0E9719684D50}" srcOrd="0" destOrd="0" presId="urn:microsoft.com/office/officeart/2005/8/layout/cycle6"/>
    <dgm:cxn modelId="{4EE94D13-2CDC-4E38-86C2-A45BC5576CD8}" type="presOf" srcId="{D57976E9-2E07-4564-9505-CAF1F1E4717B}" destId="{95DA31BE-11BC-4424-B4ED-08EA705D6BDD}" srcOrd="0" destOrd="0" presId="urn:microsoft.com/office/officeart/2005/8/layout/cycle6"/>
    <dgm:cxn modelId="{8DFD318A-C4FC-4E32-B5D0-652085CDAEAB}" srcId="{55862E21-A590-4004-B6CA-C76FF28483CB}" destId="{A55BCFAD-DFC8-44B6-A4E8-D3B7058DF8C5}" srcOrd="3" destOrd="0" parTransId="{990441EB-D916-4C5B-B302-73F44D2538F2}" sibTransId="{8DD733FE-0000-4425-8598-1DD05D8D831A}"/>
    <dgm:cxn modelId="{78DB5DB0-2BAE-48D7-8049-BFDE18D0334A}" type="presOf" srcId="{A55BCFAD-DFC8-44B6-A4E8-D3B7058DF8C5}" destId="{D55C4BC9-A290-4060-9C3F-29BC88DE7426}" srcOrd="0" destOrd="0" presId="urn:microsoft.com/office/officeart/2005/8/layout/cycle6"/>
    <dgm:cxn modelId="{BE144D55-6DE3-4570-9916-51278F3D3E08}" type="presOf" srcId="{2929729B-68CF-4FCB-B6F0-ADF1DF481F9B}" destId="{502E2592-C29E-461F-9FF2-E67CA70B4DE1}" srcOrd="0" destOrd="0" presId="urn:microsoft.com/office/officeart/2005/8/layout/cycle6"/>
    <dgm:cxn modelId="{2EA879B3-8E6D-4FA0-B04D-C465F9F2A5A6}" type="presOf" srcId="{80202116-D9A4-4DF4-A84D-A2B8D470B852}" destId="{79FD3578-EC81-4A15-B57C-B1C24F3CBEB1}" srcOrd="0" destOrd="0" presId="urn:microsoft.com/office/officeart/2005/8/layout/cycle6"/>
    <dgm:cxn modelId="{440D5AF5-2265-4F98-8BE6-197C185027B7}" srcId="{55862E21-A590-4004-B6CA-C76FF28483CB}" destId="{B9D93A5D-641B-4D34-8C7F-F3A20E12226E}" srcOrd="4" destOrd="0" parTransId="{74761459-D165-4A67-BD76-3A7E3590E138}" sibTransId="{2929729B-68CF-4FCB-B6F0-ADF1DF481F9B}"/>
    <dgm:cxn modelId="{4ABFA6A2-413F-42B8-9BDD-C04F9D68DD9C}" type="presOf" srcId="{E30695D4-B778-4121-AB3C-DAD54A151175}" destId="{23D0E92B-388E-49ED-9AC7-01D7192E781A}" srcOrd="0" destOrd="0" presId="urn:microsoft.com/office/officeart/2005/8/layout/cycle6"/>
    <dgm:cxn modelId="{5706FCAB-FAB0-4A21-ABB1-5CE996C98EC2}" srcId="{55862E21-A590-4004-B6CA-C76FF28483CB}" destId="{D57976E9-2E07-4564-9505-CAF1F1E4717B}" srcOrd="1" destOrd="0" parTransId="{12414E37-9630-4F6E-AB50-0347E9353464}" sibTransId="{9263384A-B83E-4C5A-B336-077CCA1D2C66}"/>
    <dgm:cxn modelId="{9FF2B13E-12D8-4F5F-B7B6-95FE7B222BAD}" type="presOf" srcId="{55862E21-A590-4004-B6CA-C76FF28483CB}" destId="{2417AC52-9B18-4D60-B65C-B2A452A85652}" srcOrd="0" destOrd="0" presId="urn:microsoft.com/office/officeart/2005/8/layout/cycle6"/>
    <dgm:cxn modelId="{230931CF-DB6D-4EF1-AFA5-4B414578BB86}" type="presParOf" srcId="{2417AC52-9B18-4D60-B65C-B2A452A85652}" destId="{23D0E92B-388E-49ED-9AC7-01D7192E781A}" srcOrd="0" destOrd="0" presId="urn:microsoft.com/office/officeart/2005/8/layout/cycle6"/>
    <dgm:cxn modelId="{80B6C135-73F2-4AB0-8100-984409D0F0E6}" type="presParOf" srcId="{2417AC52-9B18-4D60-B65C-B2A452A85652}" destId="{5F1BF4B4-130A-4E67-8966-AAE6DDB34AA0}" srcOrd="1" destOrd="0" presId="urn:microsoft.com/office/officeart/2005/8/layout/cycle6"/>
    <dgm:cxn modelId="{F0D0EDE6-71F8-4BBC-94D3-FCF6AD9E85AB}" type="presParOf" srcId="{2417AC52-9B18-4D60-B65C-B2A452A85652}" destId="{8D512198-1FD2-4B40-B1E5-6345A064689C}" srcOrd="2" destOrd="0" presId="urn:microsoft.com/office/officeart/2005/8/layout/cycle6"/>
    <dgm:cxn modelId="{9F32904D-7F2D-4D7A-B0BC-EDD1FEC023C8}" type="presParOf" srcId="{2417AC52-9B18-4D60-B65C-B2A452A85652}" destId="{95DA31BE-11BC-4424-B4ED-08EA705D6BDD}" srcOrd="3" destOrd="0" presId="urn:microsoft.com/office/officeart/2005/8/layout/cycle6"/>
    <dgm:cxn modelId="{7B97580B-9FC0-4527-9606-06EFA74EFEC7}" type="presParOf" srcId="{2417AC52-9B18-4D60-B65C-B2A452A85652}" destId="{FEF15406-35B4-4111-B8B2-E1025A54C99E}" srcOrd="4" destOrd="0" presId="urn:microsoft.com/office/officeart/2005/8/layout/cycle6"/>
    <dgm:cxn modelId="{6BAD83AF-24D1-4AF2-85BF-C34B409D3B86}" type="presParOf" srcId="{2417AC52-9B18-4D60-B65C-B2A452A85652}" destId="{16DAC905-EE78-4F21-AB9D-CE78D5982EDD}" srcOrd="5" destOrd="0" presId="urn:microsoft.com/office/officeart/2005/8/layout/cycle6"/>
    <dgm:cxn modelId="{4E919DEC-B379-4AE1-92E7-4C348273C613}" type="presParOf" srcId="{2417AC52-9B18-4D60-B65C-B2A452A85652}" destId="{79FD3578-EC81-4A15-B57C-B1C24F3CBEB1}" srcOrd="6" destOrd="0" presId="urn:microsoft.com/office/officeart/2005/8/layout/cycle6"/>
    <dgm:cxn modelId="{8CC4E0EA-7030-43C9-88E5-EF68E11C1F56}" type="presParOf" srcId="{2417AC52-9B18-4D60-B65C-B2A452A85652}" destId="{1F989B54-D705-452B-B3C0-5917097B3D8C}" srcOrd="7" destOrd="0" presId="urn:microsoft.com/office/officeart/2005/8/layout/cycle6"/>
    <dgm:cxn modelId="{FCF9DD53-AB7F-45EF-B090-87964208BE32}" type="presParOf" srcId="{2417AC52-9B18-4D60-B65C-B2A452A85652}" destId="{706A1FF8-C6A0-4AF1-B98E-0E9719684D50}" srcOrd="8" destOrd="0" presId="urn:microsoft.com/office/officeart/2005/8/layout/cycle6"/>
    <dgm:cxn modelId="{3CD0B22F-2DEB-4F60-A31B-483D7C18ADA0}" type="presParOf" srcId="{2417AC52-9B18-4D60-B65C-B2A452A85652}" destId="{D55C4BC9-A290-4060-9C3F-29BC88DE7426}" srcOrd="9" destOrd="0" presId="urn:microsoft.com/office/officeart/2005/8/layout/cycle6"/>
    <dgm:cxn modelId="{9A9E388B-B187-4E7A-84CC-EAA11FC5063A}" type="presParOf" srcId="{2417AC52-9B18-4D60-B65C-B2A452A85652}" destId="{102BF0CE-25C7-49A4-BBF2-245DC7FFEBC7}" srcOrd="10" destOrd="0" presId="urn:microsoft.com/office/officeart/2005/8/layout/cycle6"/>
    <dgm:cxn modelId="{15530EEA-107A-4A1D-B305-ED05DEF23832}" type="presParOf" srcId="{2417AC52-9B18-4D60-B65C-B2A452A85652}" destId="{349A7CD8-02B6-4677-B24D-E76024C36C57}" srcOrd="11" destOrd="0" presId="urn:microsoft.com/office/officeart/2005/8/layout/cycle6"/>
    <dgm:cxn modelId="{AFD8CACA-527F-4D63-B079-B478332A8641}" type="presParOf" srcId="{2417AC52-9B18-4D60-B65C-B2A452A85652}" destId="{847D2222-02A1-4662-9553-AABF977D188E}" srcOrd="12" destOrd="0" presId="urn:microsoft.com/office/officeart/2005/8/layout/cycle6"/>
    <dgm:cxn modelId="{4B0950CA-5044-4687-ABB7-9CCC890C0FD3}" type="presParOf" srcId="{2417AC52-9B18-4D60-B65C-B2A452A85652}" destId="{21F99F7F-5A84-41A6-A878-4059F5E258FF}" srcOrd="13" destOrd="0" presId="urn:microsoft.com/office/officeart/2005/8/layout/cycle6"/>
    <dgm:cxn modelId="{DE03E70E-B9B4-4E13-9C3B-ECA23C1A4EAF}" type="presParOf" srcId="{2417AC52-9B18-4D60-B65C-B2A452A85652}" destId="{502E2592-C29E-461F-9FF2-E67CA70B4DE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59319E-ADF7-4239-9C27-AFD2866648A8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FEDA4D0-6850-4623-A69F-70007BFFE025}">
      <dgm:prSet phldrT="[Texto]"/>
      <dgm:spPr/>
      <dgm:t>
        <a:bodyPr/>
        <a:lstStyle/>
        <a:p>
          <a:r>
            <a:rPr lang="pt-BR" dirty="0" smtClean="0"/>
            <a:t>R$ 1,00</a:t>
          </a:r>
          <a:endParaRPr lang="pt-BR" dirty="0"/>
        </a:p>
      </dgm:t>
    </dgm:pt>
    <dgm:pt modelId="{BCF41035-FAFF-4DA8-AE46-317DBF82E612}" type="parTrans" cxnId="{EF622752-49C8-4527-BB2A-82DEA9411867}">
      <dgm:prSet/>
      <dgm:spPr/>
      <dgm:t>
        <a:bodyPr/>
        <a:lstStyle/>
        <a:p>
          <a:endParaRPr lang="pt-BR"/>
        </a:p>
      </dgm:t>
    </dgm:pt>
    <dgm:pt modelId="{0962855F-5D7C-483E-9B63-47A2BB382810}" type="sibTrans" cxnId="{EF622752-49C8-4527-BB2A-82DEA9411867}">
      <dgm:prSet/>
      <dgm:spPr/>
      <dgm:t>
        <a:bodyPr/>
        <a:lstStyle/>
        <a:p>
          <a:endParaRPr lang="pt-BR"/>
        </a:p>
      </dgm:t>
    </dgm:pt>
    <dgm:pt modelId="{E0B89A38-F69F-40EF-9758-B118DFDC0F29}">
      <dgm:prSet phldrT="[Texto]"/>
      <dgm:spPr/>
      <dgm:t>
        <a:bodyPr/>
        <a:lstStyle/>
        <a:p>
          <a:r>
            <a:rPr lang="pt-BR" dirty="0" smtClean="0"/>
            <a:t>Investimentos</a:t>
          </a:r>
          <a:endParaRPr lang="pt-BR" dirty="0"/>
        </a:p>
      </dgm:t>
    </dgm:pt>
    <dgm:pt modelId="{BAC749B9-F942-4866-94C1-017A67F7D19E}" type="parTrans" cxnId="{7902ADFB-ECE0-45A6-8B13-3CD04351678D}">
      <dgm:prSet/>
      <dgm:spPr/>
      <dgm:t>
        <a:bodyPr/>
        <a:lstStyle/>
        <a:p>
          <a:endParaRPr lang="pt-BR"/>
        </a:p>
      </dgm:t>
    </dgm:pt>
    <dgm:pt modelId="{553FDC36-D234-44F9-AEE5-4E45579F1238}" type="sibTrans" cxnId="{7902ADFB-ECE0-45A6-8B13-3CD04351678D}">
      <dgm:prSet/>
      <dgm:spPr/>
      <dgm:t>
        <a:bodyPr/>
        <a:lstStyle/>
        <a:p>
          <a:endParaRPr lang="pt-BR"/>
        </a:p>
      </dgm:t>
    </dgm:pt>
    <dgm:pt modelId="{39BCB5E5-9B61-4B06-86E3-7DC4C45CB2F9}">
      <dgm:prSet phldrT="[Texto]"/>
      <dgm:spPr/>
      <dgm:t>
        <a:bodyPr/>
        <a:lstStyle/>
        <a:p>
          <a:r>
            <a:rPr lang="pt-BR" dirty="0" smtClean="0"/>
            <a:t>R$ 2,12</a:t>
          </a:r>
          <a:endParaRPr lang="pt-BR" dirty="0"/>
        </a:p>
      </dgm:t>
    </dgm:pt>
    <dgm:pt modelId="{DBE45086-DF62-4149-B3CB-80ED4BE8DF12}" type="parTrans" cxnId="{6B76D260-0F78-4BC1-84AD-0A134F290A99}">
      <dgm:prSet/>
      <dgm:spPr/>
      <dgm:t>
        <a:bodyPr/>
        <a:lstStyle/>
        <a:p>
          <a:endParaRPr lang="pt-BR"/>
        </a:p>
      </dgm:t>
    </dgm:pt>
    <dgm:pt modelId="{CEE5BA01-F068-486C-A483-B8289484265F}" type="sibTrans" cxnId="{6B76D260-0F78-4BC1-84AD-0A134F290A99}">
      <dgm:prSet/>
      <dgm:spPr/>
      <dgm:t>
        <a:bodyPr/>
        <a:lstStyle/>
        <a:p>
          <a:endParaRPr lang="pt-BR"/>
        </a:p>
      </dgm:t>
    </dgm:pt>
    <dgm:pt modelId="{0C65965D-D52F-43BB-B52B-0A97C42839A4}">
      <dgm:prSet phldrT="[Texto]"/>
      <dgm:spPr/>
      <dgm:t>
        <a:bodyPr/>
        <a:lstStyle/>
        <a:p>
          <a:r>
            <a:rPr lang="pt-BR" dirty="0" smtClean="0"/>
            <a:t>Custeio</a:t>
          </a:r>
          <a:endParaRPr lang="pt-BR" dirty="0"/>
        </a:p>
      </dgm:t>
    </dgm:pt>
    <dgm:pt modelId="{0A9873F4-AC76-45D7-B389-BA7C70773C42}" type="parTrans" cxnId="{595DD211-2D65-4E72-9526-449A0CEA2EE0}">
      <dgm:prSet/>
      <dgm:spPr/>
      <dgm:t>
        <a:bodyPr/>
        <a:lstStyle/>
        <a:p>
          <a:endParaRPr lang="pt-BR"/>
        </a:p>
      </dgm:t>
    </dgm:pt>
    <dgm:pt modelId="{F7C3EFD4-90D2-4BDE-A2AE-CD6D84111E78}" type="sibTrans" cxnId="{595DD211-2D65-4E72-9526-449A0CEA2EE0}">
      <dgm:prSet/>
      <dgm:spPr/>
      <dgm:t>
        <a:bodyPr/>
        <a:lstStyle/>
        <a:p>
          <a:endParaRPr lang="pt-BR"/>
        </a:p>
      </dgm:t>
    </dgm:pt>
    <dgm:pt modelId="{708685F2-3646-469D-9D91-F115D8378C59}">
      <dgm:prSet phldrT="[Texto]"/>
      <dgm:spPr/>
      <dgm:t>
        <a:bodyPr/>
        <a:lstStyle/>
        <a:p>
          <a:r>
            <a:rPr lang="pt-BR" dirty="0" smtClean="0"/>
            <a:t>Custeio</a:t>
          </a:r>
          <a:endParaRPr lang="pt-BR" dirty="0"/>
        </a:p>
      </dgm:t>
    </dgm:pt>
    <dgm:pt modelId="{37DDAEAD-F2F9-4A48-A1E1-CBEDC849DADC}" type="parTrans" cxnId="{4F30D2CB-7729-427E-ABA2-E31D468F88E6}">
      <dgm:prSet/>
      <dgm:spPr/>
      <dgm:t>
        <a:bodyPr/>
        <a:lstStyle/>
        <a:p>
          <a:endParaRPr lang="pt-BR"/>
        </a:p>
      </dgm:t>
    </dgm:pt>
    <dgm:pt modelId="{FE8075D4-9124-4EFF-AD51-A4B2F1DC6EE5}" type="sibTrans" cxnId="{4F30D2CB-7729-427E-ABA2-E31D468F88E6}">
      <dgm:prSet/>
      <dgm:spPr/>
      <dgm:t>
        <a:bodyPr/>
        <a:lstStyle/>
        <a:p>
          <a:endParaRPr lang="pt-BR"/>
        </a:p>
      </dgm:t>
    </dgm:pt>
    <dgm:pt modelId="{620E0438-3841-4279-9D89-3FD5C5EA79DB}" type="pres">
      <dgm:prSet presAssocID="{0E59319E-ADF7-4239-9C27-AFD2866648A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1C66682-411D-4DDB-9633-3A4DE348999B}" type="pres">
      <dgm:prSet presAssocID="{0E59319E-ADF7-4239-9C27-AFD2866648A8}" presName="dummyMaxCanvas" presStyleCnt="0"/>
      <dgm:spPr/>
    </dgm:pt>
    <dgm:pt modelId="{6B83D5BC-59D0-463A-9500-0C3F16A8617C}" type="pres">
      <dgm:prSet presAssocID="{0E59319E-ADF7-4239-9C27-AFD2866648A8}" presName="parentComposite" presStyleCnt="0"/>
      <dgm:spPr/>
    </dgm:pt>
    <dgm:pt modelId="{3ACDC4CC-7B18-48B9-86CB-E48E1460F430}" type="pres">
      <dgm:prSet presAssocID="{0E59319E-ADF7-4239-9C27-AFD2866648A8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268F910A-2942-4874-B939-C69F0EB9774F}" type="pres">
      <dgm:prSet presAssocID="{0E59319E-ADF7-4239-9C27-AFD2866648A8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78D3F345-D899-48CD-A714-841E7C57E96F}" type="pres">
      <dgm:prSet presAssocID="{0E59319E-ADF7-4239-9C27-AFD2866648A8}" presName="childrenComposite" presStyleCnt="0"/>
      <dgm:spPr/>
    </dgm:pt>
    <dgm:pt modelId="{90DD1925-F348-40EB-87F2-F9EB9DBD7976}" type="pres">
      <dgm:prSet presAssocID="{0E59319E-ADF7-4239-9C27-AFD2866648A8}" presName="dummyMaxCanvas_ChildArea" presStyleCnt="0"/>
      <dgm:spPr/>
    </dgm:pt>
    <dgm:pt modelId="{66903AEC-5D32-4070-8133-20F52D08CBA2}" type="pres">
      <dgm:prSet presAssocID="{0E59319E-ADF7-4239-9C27-AFD2866648A8}" presName="fulcrum" presStyleLbl="alignAccFollowNode1" presStyleIdx="2" presStyleCnt="4"/>
      <dgm:spPr/>
    </dgm:pt>
    <dgm:pt modelId="{B9A58F3C-16BA-468E-BED3-719F68548FBB}" type="pres">
      <dgm:prSet presAssocID="{0E59319E-ADF7-4239-9C27-AFD2866648A8}" presName="balance_12" presStyleLbl="alignAccFollowNode1" presStyleIdx="3" presStyleCnt="4">
        <dgm:presLayoutVars>
          <dgm:bulletEnabled val="1"/>
        </dgm:presLayoutVars>
      </dgm:prSet>
      <dgm:spPr/>
    </dgm:pt>
    <dgm:pt modelId="{C9EBC938-3136-4F35-80F4-D0F480650C1D}" type="pres">
      <dgm:prSet presAssocID="{0E59319E-ADF7-4239-9C27-AFD2866648A8}" presName="right_12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4CAA23-039F-4987-8C3E-0C9F88801365}" type="pres">
      <dgm:prSet presAssocID="{0E59319E-ADF7-4239-9C27-AFD2866648A8}" presName="right_12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60B473-BA15-421F-BAA0-8E2028BB9D86}" type="pres">
      <dgm:prSet presAssocID="{0E59319E-ADF7-4239-9C27-AFD2866648A8}" presName="left_12_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2F82B12-A7E5-4A4F-A433-CEA697D91BC7}" type="presOf" srcId="{E0B89A38-F69F-40EF-9758-B118DFDC0F29}" destId="{C160B473-BA15-421F-BAA0-8E2028BB9D86}" srcOrd="0" destOrd="0" presId="urn:microsoft.com/office/officeart/2005/8/layout/balance1"/>
    <dgm:cxn modelId="{1BD26BCB-F291-4B0E-B59E-D505E7971AA2}" type="presOf" srcId="{9FEDA4D0-6850-4623-A69F-70007BFFE025}" destId="{3ACDC4CC-7B18-48B9-86CB-E48E1460F430}" srcOrd="0" destOrd="0" presId="urn:microsoft.com/office/officeart/2005/8/layout/balance1"/>
    <dgm:cxn modelId="{83B2B496-3BB1-4E08-9BFE-6DEDB2C006BD}" type="presOf" srcId="{708685F2-3646-469D-9D91-F115D8378C59}" destId="{714CAA23-039F-4987-8C3E-0C9F88801365}" srcOrd="0" destOrd="0" presId="urn:microsoft.com/office/officeart/2005/8/layout/balance1"/>
    <dgm:cxn modelId="{7902ADFB-ECE0-45A6-8B13-3CD04351678D}" srcId="{9FEDA4D0-6850-4623-A69F-70007BFFE025}" destId="{E0B89A38-F69F-40EF-9758-B118DFDC0F29}" srcOrd="0" destOrd="0" parTransId="{BAC749B9-F942-4866-94C1-017A67F7D19E}" sibTransId="{553FDC36-D234-44F9-AEE5-4E45579F1238}"/>
    <dgm:cxn modelId="{1E4010D0-8B85-437B-80C1-D8B9329177E4}" type="presOf" srcId="{0E59319E-ADF7-4239-9C27-AFD2866648A8}" destId="{620E0438-3841-4279-9D89-3FD5C5EA79DB}" srcOrd="0" destOrd="0" presId="urn:microsoft.com/office/officeart/2005/8/layout/balance1"/>
    <dgm:cxn modelId="{6B76D260-0F78-4BC1-84AD-0A134F290A99}" srcId="{0E59319E-ADF7-4239-9C27-AFD2866648A8}" destId="{39BCB5E5-9B61-4B06-86E3-7DC4C45CB2F9}" srcOrd="1" destOrd="0" parTransId="{DBE45086-DF62-4149-B3CB-80ED4BE8DF12}" sibTransId="{CEE5BA01-F068-486C-A483-B8289484265F}"/>
    <dgm:cxn modelId="{1FB9A9D9-BA43-4D71-9B91-A97A2C848751}" type="presOf" srcId="{39BCB5E5-9B61-4B06-86E3-7DC4C45CB2F9}" destId="{268F910A-2942-4874-B939-C69F0EB9774F}" srcOrd="0" destOrd="0" presId="urn:microsoft.com/office/officeart/2005/8/layout/balance1"/>
    <dgm:cxn modelId="{7C6879A0-B4B5-4573-B7E9-6DFA3D683149}" type="presOf" srcId="{0C65965D-D52F-43BB-B52B-0A97C42839A4}" destId="{C9EBC938-3136-4F35-80F4-D0F480650C1D}" srcOrd="0" destOrd="0" presId="urn:microsoft.com/office/officeart/2005/8/layout/balance1"/>
    <dgm:cxn modelId="{4F30D2CB-7729-427E-ABA2-E31D468F88E6}" srcId="{39BCB5E5-9B61-4B06-86E3-7DC4C45CB2F9}" destId="{708685F2-3646-469D-9D91-F115D8378C59}" srcOrd="1" destOrd="0" parTransId="{37DDAEAD-F2F9-4A48-A1E1-CBEDC849DADC}" sibTransId="{FE8075D4-9124-4EFF-AD51-A4B2F1DC6EE5}"/>
    <dgm:cxn modelId="{595DD211-2D65-4E72-9526-449A0CEA2EE0}" srcId="{39BCB5E5-9B61-4B06-86E3-7DC4C45CB2F9}" destId="{0C65965D-D52F-43BB-B52B-0A97C42839A4}" srcOrd="0" destOrd="0" parTransId="{0A9873F4-AC76-45D7-B389-BA7C70773C42}" sibTransId="{F7C3EFD4-90D2-4BDE-A2AE-CD6D84111E78}"/>
    <dgm:cxn modelId="{EF622752-49C8-4527-BB2A-82DEA9411867}" srcId="{0E59319E-ADF7-4239-9C27-AFD2866648A8}" destId="{9FEDA4D0-6850-4623-A69F-70007BFFE025}" srcOrd="0" destOrd="0" parTransId="{BCF41035-FAFF-4DA8-AE46-317DBF82E612}" sibTransId="{0962855F-5D7C-483E-9B63-47A2BB382810}"/>
    <dgm:cxn modelId="{CF482603-E3F3-47E5-BCAC-6BDAAC76DE2A}" type="presParOf" srcId="{620E0438-3841-4279-9D89-3FD5C5EA79DB}" destId="{D1C66682-411D-4DDB-9633-3A4DE348999B}" srcOrd="0" destOrd="0" presId="urn:microsoft.com/office/officeart/2005/8/layout/balance1"/>
    <dgm:cxn modelId="{F92E243C-8ACA-42A5-ACA7-6DDE1E181FCE}" type="presParOf" srcId="{620E0438-3841-4279-9D89-3FD5C5EA79DB}" destId="{6B83D5BC-59D0-463A-9500-0C3F16A8617C}" srcOrd="1" destOrd="0" presId="urn:microsoft.com/office/officeart/2005/8/layout/balance1"/>
    <dgm:cxn modelId="{764E0448-EE48-4177-8C67-EDD6537BC843}" type="presParOf" srcId="{6B83D5BC-59D0-463A-9500-0C3F16A8617C}" destId="{3ACDC4CC-7B18-48B9-86CB-E48E1460F430}" srcOrd="0" destOrd="0" presId="urn:microsoft.com/office/officeart/2005/8/layout/balance1"/>
    <dgm:cxn modelId="{538B6EB7-44DD-466E-A827-DD4D7ED5BAA5}" type="presParOf" srcId="{6B83D5BC-59D0-463A-9500-0C3F16A8617C}" destId="{268F910A-2942-4874-B939-C69F0EB9774F}" srcOrd="1" destOrd="0" presId="urn:microsoft.com/office/officeart/2005/8/layout/balance1"/>
    <dgm:cxn modelId="{5FA58BB8-43D6-4F2E-AEE0-2E810CE5A97A}" type="presParOf" srcId="{620E0438-3841-4279-9D89-3FD5C5EA79DB}" destId="{78D3F345-D899-48CD-A714-841E7C57E96F}" srcOrd="2" destOrd="0" presId="urn:microsoft.com/office/officeart/2005/8/layout/balance1"/>
    <dgm:cxn modelId="{7600B847-4523-4051-AAB2-028F9DD5DCD1}" type="presParOf" srcId="{78D3F345-D899-48CD-A714-841E7C57E96F}" destId="{90DD1925-F348-40EB-87F2-F9EB9DBD7976}" srcOrd="0" destOrd="0" presId="urn:microsoft.com/office/officeart/2005/8/layout/balance1"/>
    <dgm:cxn modelId="{55F53506-64CD-48F9-8D7D-3E1E516735E9}" type="presParOf" srcId="{78D3F345-D899-48CD-A714-841E7C57E96F}" destId="{66903AEC-5D32-4070-8133-20F52D08CBA2}" srcOrd="1" destOrd="0" presId="urn:microsoft.com/office/officeart/2005/8/layout/balance1"/>
    <dgm:cxn modelId="{52EA64C4-5FEE-48ED-B244-F9EEADA1C998}" type="presParOf" srcId="{78D3F345-D899-48CD-A714-841E7C57E96F}" destId="{B9A58F3C-16BA-468E-BED3-719F68548FBB}" srcOrd="2" destOrd="0" presId="urn:microsoft.com/office/officeart/2005/8/layout/balance1"/>
    <dgm:cxn modelId="{DEBB3D08-C1CA-4665-AEF6-8C65C3FF370B}" type="presParOf" srcId="{78D3F345-D899-48CD-A714-841E7C57E96F}" destId="{C9EBC938-3136-4F35-80F4-D0F480650C1D}" srcOrd="3" destOrd="0" presId="urn:microsoft.com/office/officeart/2005/8/layout/balance1"/>
    <dgm:cxn modelId="{66BB5F1B-1D9A-48B8-A68A-F376F646EC2E}" type="presParOf" srcId="{78D3F345-D899-48CD-A714-841E7C57E96F}" destId="{714CAA23-039F-4987-8C3E-0C9F88801365}" srcOrd="4" destOrd="0" presId="urn:microsoft.com/office/officeart/2005/8/layout/balance1"/>
    <dgm:cxn modelId="{6EA4F149-F1EC-469A-910D-4FE29CFE88D8}" type="presParOf" srcId="{78D3F345-D899-48CD-A714-841E7C57E96F}" destId="{C160B473-BA15-421F-BAA0-8E2028BB9D86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FE4639-4F18-4180-9C3D-CF62B0656E98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t-BR"/>
        </a:p>
      </dgm:t>
    </dgm:pt>
    <dgm:pt modelId="{78C84A0A-9946-4D3B-8386-B21303F9024A}">
      <dgm:prSet phldrT="[Texto]"/>
      <dgm:spPr/>
      <dgm:t>
        <a:bodyPr/>
        <a:lstStyle/>
        <a:p>
          <a:pPr algn="ctr"/>
          <a:r>
            <a:rPr lang="pt-BR" smtClean="0">
              <a:solidFill>
                <a:schemeClr val="bg1"/>
              </a:solidFill>
            </a:rPr>
            <a:t>Fontes de recursos</a:t>
          </a:r>
          <a:endParaRPr lang="pt-BR" dirty="0">
            <a:solidFill>
              <a:schemeClr val="bg1"/>
            </a:solidFill>
          </a:endParaRPr>
        </a:p>
      </dgm:t>
    </dgm:pt>
    <dgm:pt modelId="{16CE6216-1035-4C72-96DD-46BB8F66EFF8}" type="parTrans" cxnId="{863577C9-FA63-480E-9F2A-56ECC802C669}">
      <dgm:prSet/>
      <dgm:spPr/>
      <dgm:t>
        <a:bodyPr/>
        <a:lstStyle/>
        <a:p>
          <a:endParaRPr lang="pt-BR"/>
        </a:p>
      </dgm:t>
    </dgm:pt>
    <dgm:pt modelId="{A9420AA6-D07D-49BD-9BD1-D0FDFB6E4FEA}" type="sibTrans" cxnId="{863577C9-FA63-480E-9F2A-56ECC802C669}">
      <dgm:prSet/>
      <dgm:spPr/>
      <dgm:t>
        <a:bodyPr/>
        <a:lstStyle/>
        <a:p>
          <a:endParaRPr lang="pt-BR"/>
        </a:p>
      </dgm:t>
    </dgm:pt>
    <dgm:pt modelId="{9457A515-63BE-4BDA-BE21-52FDC2A6447B}">
      <dgm:prSet phldrT="[Texto]"/>
      <dgm:spPr/>
      <dgm:t>
        <a:bodyPr/>
        <a:lstStyle/>
        <a:p>
          <a:r>
            <a:rPr lang="pt-BR" dirty="0" smtClean="0"/>
            <a:t>Recebimento de </a:t>
          </a:r>
          <a:r>
            <a:rPr lang="pt-BR" b="1" dirty="0" smtClean="0"/>
            <a:t>R$ 665 </a:t>
          </a:r>
          <a:r>
            <a:rPr lang="pt-BR" dirty="0" smtClean="0"/>
            <a:t>milhões em recursos financeiros</a:t>
          </a:r>
          <a:endParaRPr lang="pt-BR" dirty="0"/>
        </a:p>
      </dgm:t>
    </dgm:pt>
    <dgm:pt modelId="{604C0D97-7098-4371-A114-8F30989BC4C5}" type="parTrans" cxnId="{D72D9127-B5AC-4D71-A6C1-493567EF70CB}">
      <dgm:prSet/>
      <dgm:spPr/>
      <dgm:t>
        <a:bodyPr/>
        <a:lstStyle/>
        <a:p>
          <a:endParaRPr lang="pt-BR"/>
        </a:p>
      </dgm:t>
    </dgm:pt>
    <dgm:pt modelId="{0F0E6568-4295-4F83-93A1-DF183C90889A}" type="sibTrans" cxnId="{D72D9127-B5AC-4D71-A6C1-493567EF70CB}">
      <dgm:prSet/>
      <dgm:spPr/>
      <dgm:t>
        <a:bodyPr/>
        <a:lstStyle/>
        <a:p>
          <a:endParaRPr lang="pt-BR"/>
        </a:p>
      </dgm:t>
    </dgm:pt>
    <dgm:pt modelId="{82045B4D-B48C-47E6-AF1B-278A4AB2D9B2}">
      <dgm:prSet phldrT="[Texto]"/>
      <dgm:spPr/>
      <dgm:t>
        <a:bodyPr/>
        <a:lstStyle/>
        <a:p>
          <a:pPr algn="ctr"/>
          <a:r>
            <a:rPr lang="pt-BR" smtClean="0">
              <a:solidFill>
                <a:schemeClr val="bg1"/>
              </a:solidFill>
            </a:rPr>
            <a:t>Resultados</a:t>
          </a:r>
          <a:endParaRPr lang="pt-BR" dirty="0">
            <a:solidFill>
              <a:schemeClr val="bg1"/>
            </a:solidFill>
          </a:endParaRPr>
        </a:p>
      </dgm:t>
    </dgm:pt>
    <dgm:pt modelId="{A045B893-B7D4-441D-A2FA-BDE9BFB42532}" type="parTrans" cxnId="{E0E9064A-7DEC-4259-B49E-1CB80BB1C01C}">
      <dgm:prSet/>
      <dgm:spPr/>
      <dgm:t>
        <a:bodyPr/>
        <a:lstStyle/>
        <a:p>
          <a:endParaRPr lang="pt-BR"/>
        </a:p>
      </dgm:t>
    </dgm:pt>
    <dgm:pt modelId="{1B3898BC-9A7B-4B65-AFE9-C6AEBF9A7B19}" type="sibTrans" cxnId="{E0E9064A-7DEC-4259-B49E-1CB80BB1C01C}">
      <dgm:prSet/>
      <dgm:spPr/>
      <dgm:t>
        <a:bodyPr/>
        <a:lstStyle/>
        <a:p>
          <a:endParaRPr lang="pt-BR"/>
        </a:p>
      </dgm:t>
    </dgm:pt>
    <dgm:pt modelId="{BE6420DF-52C6-44FB-B06B-0871500093FB}">
      <dgm:prSet phldrT="[Texto]"/>
      <dgm:spPr/>
      <dgm:t>
        <a:bodyPr/>
        <a:lstStyle/>
        <a:p>
          <a:r>
            <a:rPr lang="pt-BR" dirty="0" smtClean="0"/>
            <a:t>Construção de </a:t>
          </a:r>
          <a:r>
            <a:rPr lang="pt-BR" b="1" dirty="0" smtClean="0"/>
            <a:t>2.039</a:t>
          </a:r>
          <a:r>
            <a:rPr lang="pt-BR" dirty="0" smtClean="0"/>
            <a:t> unidades habitacionais, que originaram </a:t>
          </a:r>
          <a:r>
            <a:rPr lang="pt-BR" b="1" dirty="0" smtClean="0"/>
            <a:t>1.224</a:t>
          </a:r>
          <a:r>
            <a:rPr lang="pt-BR" dirty="0" smtClean="0"/>
            <a:t> novos contratos</a:t>
          </a:r>
          <a:endParaRPr lang="pt-BR" dirty="0"/>
        </a:p>
      </dgm:t>
    </dgm:pt>
    <dgm:pt modelId="{1455C214-DFA9-48AA-A33B-86E282F967CA}" type="parTrans" cxnId="{C3FD572E-F4BD-4EA8-B695-BB01AC72A865}">
      <dgm:prSet/>
      <dgm:spPr/>
      <dgm:t>
        <a:bodyPr/>
        <a:lstStyle/>
        <a:p>
          <a:endParaRPr lang="pt-BR"/>
        </a:p>
      </dgm:t>
    </dgm:pt>
    <dgm:pt modelId="{E465ADB2-4927-44E5-8904-F8B64997BE44}" type="sibTrans" cxnId="{C3FD572E-F4BD-4EA8-B695-BB01AC72A865}">
      <dgm:prSet/>
      <dgm:spPr/>
      <dgm:t>
        <a:bodyPr/>
        <a:lstStyle/>
        <a:p>
          <a:endParaRPr lang="pt-BR"/>
        </a:p>
      </dgm:t>
    </dgm:pt>
    <dgm:pt modelId="{C60E8795-C578-4857-9650-905859AD85B6}" type="pres">
      <dgm:prSet presAssocID="{F2FE4639-4F18-4180-9C3D-CF62B0656E98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77AB6BC-091B-479F-AB4B-91D5B47711C5}" type="pres">
      <dgm:prSet presAssocID="{F2FE4639-4F18-4180-9C3D-CF62B0656E98}" presName="Background" presStyleLbl="node1" presStyleIdx="0" presStyleCnt="1" custLinFactNeighborX="-374" custLinFactNeighborY="2628"/>
      <dgm:spPr/>
    </dgm:pt>
    <dgm:pt modelId="{70D50E4E-6F18-498E-8FCA-6F435400DF4E}" type="pres">
      <dgm:prSet presAssocID="{F2FE4639-4F18-4180-9C3D-CF62B0656E98}" presName="Divider" presStyleLbl="callout" presStyleIdx="0" presStyleCnt="1"/>
      <dgm:spPr/>
    </dgm:pt>
    <dgm:pt modelId="{1BAADD47-5610-4163-A096-81D9AAFEB9C5}" type="pres">
      <dgm:prSet presAssocID="{F2FE4639-4F18-4180-9C3D-CF62B0656E98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133A2B-8005-4D2B-9F8B-00AA62F955FE}" type="pres">
      <dgm:prSet presAssocID="{F2FE4639-4F18-4180-9C3D-CF62B0656E98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17236E-43EC-48B3-89D7-8A08F9FBFB5D}" type="pres">
      <dgm:prSet presAssocID="{F2FE4639-4F18-4180-9C3D-CF62B0656E98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28AE44FD-1791-48BD-8E61-D19B0DA651C0}" type="pres">
      <dgm:prSet presAssocID="{F2FE4639-4F18-4180-9C3D-CF62B0656E98}" presName="ParentShape1" presStyleLbl="alignImgPlace1" presStyleIdx="0" presStyleCnt="2">
        <dgm:presLayoutVars/>
      </dgm:prSet>
      <dgm:spPr/>
      <dgm:t>
        <a:bodyPr/>
        <a:lstStyle/>
        <a:p>
          <a:endParaRPr lang="pt-BR"/>
        </a:p>
      </dgm:t>
    </dgm:pt>
    <dgm:pt modelId="{848B72BC-E2DA-48DE-804C-2046FB31CC11}" type="pres">
      <dgm:prSet presAssocID="{F2FE4639-4F18-4180-9C3D-CF62B0656E98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9A0B4C86-B5E3-41B7-B8FE-53185F0C3F56}" type="pres">
      <dgm:prSet presAssocID="{F2FE4639-4F18-4180-9C3D-CF62B0656E98}" presName="ParentShape2" presStyleLbl="alignImgPlace1" presStyleIdx="1" presStyleCnt="2">
        <dgm:presLayoutVars/>
      </dgm:prSet>
      <dgm:spPr/>
      <dgm:t>
        <a:bodyPr/>
        <a:lstStyle/>
        <a:p>
          <a:endParaRPr lang="pt-BR"/>
        </a:p>
      </dgm:t>
    </dgm:pt>
  </dgm:ptLst>
  <dgm:cxnLst>
    <dgm:cxn modelId="{C3FD572E-F4BD-4EA8-B695-BB01AC72A865}" srcId="{82045B4D-B48C-47E6-AF1B-278A4AB2D9B2}" destId="{BE6420DF-52C6-44FB-B06B-0871500093FB}" srcOrd="0" destOrd="0" parTransId="{1455C214-DFA9-48AA-A33B-86E282F967CA}" sibTransId="{E465ADB2-4927-44E5-8904-F8B64997BE44}"/>
    <dgm:cxn modelId="{C4B2A9E1-CBE8-49E4-B4B1-E83CCF51273B}" type="presOf" srcId="{78C84A0A-9946-4D3B-8386-B21303F9024A}" destId="{7917236E-43EC-48B3-89D7-8A08F9FBFB5D}" srcOrd="0" destOrd="0" presId="urn:microsoft.com/office/officeart/2009/3/layout/OpposingIdeas"/>
    <dgm:cxn modelId="{18A7FD48-6C42-4401-BF75-66F8CC8433C1}" type="presOf" srcId="{BE6420DF-52C6-44FB-B06B-0871500093FB}" destId="{11133A2B-8005-4D2B-9F8B-00AA62F955FE}" srcOrd="0" destOrd="0" presId="urn:microsoft.com/office/officeart/2009/3/layout/OpposingIdeas"/>
    <dgm:cxn modelId="{D72D9127-B5AC-4D71-A6C1-493567EF70CB}" srcId="{78C84A0A-9946-4D3B-8386-B21303F9024A}" destId="{9457A515-63BE-4BDA-BE21-52FDC2A6447B}" srcOrd="0" destOrd="0" parTransId="{604C0D97-7098-4371-A114-8F30989BC4C5}" sibTransId="{0F0E6568-4295-4F83-93A1-DF183C90889A}"/>
    <dgm:cxn modelId="{8A8ED569-2922-4980-A529-032903D0910B}" type="presOf" srcId="{F2FE4639-4F18-4180-9C3D-CF62B0656E98}" destId="{C60E8795-C578-4857-9650-905859AD85B6}" srcOrd="0" destOrd="0" presId="urn:microsoft.com/office/officeart/2009/3/layout/OpposingIdeas"/>
    <dgm:cxn modelId="{863577C9-FA63-480E-9F2A-56ECC802C669}" srcId="{F2FE4639-4F18-4180-9C3D-CF62B0656E98}" destId="{78C84A0A-9946-4D3B-8386-B21303F9024A}" srcOrd="0" destOrd="0" parTransId="{16CE6216-1035-4C72-96DD-46BB8F66EFF8}" sibTransId="{A9420AA6-D07D-49BD-9BD1-D0FDFB6E4FEA}"/>
    <dgm:cxn modelId="{DA6EFD1D-7F2F-41BD-B072-DA2EF2E4D859}" type="presOf" srcId="{82045B4D-B48C-47E6-AF1B-278A4AB2D9B2}" destId="{848B72BC-E2DA-48DE-804C-2046FB31CC11}" srcOrd="0" destOrd="0" presId="urn:microsoft.com/office/officeart/2009/3/layout/OpposingIdeas"/>
    <dgm:cxn modelId="{883BD6E2-E19E-4B93-A762-1C0275406B94}" type="presOf" srcId="{78C84A0A-9946-4D3B-8386-B21303F9024A}" destId="{28AE44FD-1791-48BD-8E61-D19B0DA651C0}" srcOrd="1" destOrd="0" presId="urn:microsoft.com/office/officeart/2009/3/layout/OpposingIdeas"/>
    <dgm:cxn modelId="{51A23870-BB05-4297-B650-B9513C85867F}" type="presOf" srcId="{9457A515-63BE-4BDA-BE21-52FDC2A6447B}" destId="{1BAADD47-5610-4163-A096-81D9AAFEB9C5}" srcOrd="0" destOrd="0" presId="urn:microsoft.com/office/officeart/2009/3/layout/OpposingIdeas"/>
    <dgm:cxn modelId="{E0E9064A-7DEC-4259-B49E-1CB80BB1C01C}" srcId="{F2FE4639-4F18-4180-9C3D-CF62B0656E98}" destId="{82045B4D-B48C-47E6-AF1B-278A4AB2D9B2}" srcOrd="1" destOrd="0" parTransId="{A045B893-B7D4-441D-A2FA-BDE9BFB42532}" sibTransId="{1B3898BC-9A7B-4B65-AFE9-C6AEBF9A7B19}"/>
    <dgm:cxn modelId="{CB72CA0E-6B76-44EE-8CB2-4ED6CE715AAD}" type="presOf" srcId="{82045B4D-B48C-47E6-AF1B-278A4AB2D9B2}" destId="{9A0B4C86-B5E3-41B7-B8FE-53185F0C3F56}" srcOrd="1" destOrd="0" presId="urn:microsoft.com/office/officeart/2009/3/layout/OpposingIdeas"/>
    <dgm:cxn modelId="{31FD98C8-B51C-4328-B0E0-E06597061DDA}" type="presParOf" srcId="{C60E8795-C578-4857-9650-905859AD85B6}" destId="{A77AB6BC-091B-479F-AB4B-91D5B47711C5}" srcOrd="0" destOrd="0" presId="urn:microsoft.com/office/officeart/2009/3/layout/OpposingIdeas"/>
    <dgm:cxn modelId="{E3169A88-2A29-41C4-B055-771F79EEBA76}" type="presParOf" srcId="{C60E8795-C578-4857-9650-905859AD85B6}" destId="{70D50E4E-6F18-498E-8FCA-6F435400DF4E}" srcOrd="1" destOrd="0" presId="urn:microsoft.com/office/officeart/2009/3/layout/OpposingIdeas"/>
    <dgm:cxn modelId="{37BC7F19-FDA4-4AD5-B07E-5AB9E8702EC1}" type="presParOf" srcId="{C60E8795-C578-4857-9650-905859AD85B6}" destId="{1BAADD47-5610-4163-A096-81D9AAFEB9C5}" srcOrd="2" destOrd="0" presId="urn:microsoft.com/office/officeart/2009/3/layout/OpposingIdeas"/>
    <dgm:cxn modelId="{5F92D838-A5E7-49AD-93A3-CD887BC0BA98}" type="presParOf" srcId="{C60E8795-C578-4857-9650-905859AD85B6}" destId="{11133A2B-8005-4D2B-9F8B-00AA62F955FE}" srcOrd="3" destOrd="0" presId="urn:microsoft.com/office/officeart/2009/3/layout/OpposingIdeas"/>
    <dgm:cxn modelId="{0D9CF729-E0DD-48B3-9985-E5AC06AD806B}" type="presParOf" srcId="{C60E8795-C578-4857-9650-905859AD85B6}" destId="{7917236E-43EC-48B3-89D7-8A08F9FBFB5D}" srcOrd="4" destOrd="0" presId="urn:microsoft.com/office/officeart/2009/3/layout/OpposingIdeas"/>
    <dgm:cxn modelId="{655DF3F0-590F-4E4C-98AE-711E287999E4}" type="presParOf" srcId="{C60E8795-C578-4857-9650-905859AD85B6}" destId="{28AE44FD-1791-48BD-8E61-D19B0DA651C0}" srcOrd="5" destOrd="0" presId="urn:microsoft.com/office/officeart/2009/3/layout/OpposingIdeas"/>
    <dgm:cxn modelId="{EA5DC597-6B70-418F-AD72-A9C48DAC5299}" type="presParOf" srcId="{C60E8795-C578-4857-9650-905859AD85B6}" destId="{848B72BC-E2DA-48DE-804C-2046FB31CC11}" srcOrd="6" destOrd="0" presId="urn:microsoft.com/office/officeart/2009/3/layout/OpposingIdeas"/>
    <dgm:cxn modelId="{20B1FD82-7598-4FDE-8683-ACF92E42AF33}" type="presParOf" srcId="{C60E8795-C578-4857-9650-905859AD85B6}" destId="{9A0B4C86-B5E3-41B7-B8FE-53185F0C3F56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B8046F-1024-4A23-92A0-509B95A4EC6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4BA588B0-2C34-4866-81A9-C383AC11880D}">
      <dgm:prSet phldrT="[Texto]"/>
      <dgm:spPr/>
      <dgm:t>
        <a:bodyPr/>
        <a:lstStyle/>
        <a:p>
          <a:pPr algn="ctr"/>
          <a:r>
            <a:rPr lang="pt-BR" b="1" dirty="0" smtClean="0"/>
            <a:t>60</a:t>
          </a:r>
          <a:r>
            <a:rPr lang="pt-BR" dirty="0" smtClean="0"/>
            <a:t> </a:t>
          </a:r>
          <a:r>
            <a:rPr lang="pt-BR" dirty="0" smtClean="0"/>
            <a:t>Novas Determinações</a:t>
          </a:r>
          <a:endParaRPr lang="pt-BR" dirty="0"/>
        </a:p>
      </dgm:t>
    </dgm:pt>
    <dgm:pt modelId="{937C350E-BBC7-404F-92AC-035B219F7AA5}" type="parTrans" cxnId="{55688177-7BA3-4781-AA73-8EA887D0358C}">
      <dgm:prSet/>
      <dgm:spPr/>
      <dgm:t>
        <a:bodyPr/>
        <a:lstStyle/>
        <a:p>
          <a:endParaRPr lang="pt-BR"/>
        </a:p>
      </dgm:t>
    </dgm:pt>
    <dgm:pt modelId="{28E77227-1F06-4E70-9596-1D8896EBE7E1}" type="sibTrans" cxnId="{55688177-7BA3-4781-AA73-8EA887D0358C}">
      <dgm:prSet/>
      <dgm:spPr/>
      <dgm:t>
        <a:bodyPr/>
        <a:lstStyle/>
        <a:p>
          <a:endParaRPr lang="pt-BR"/>
        </a:p>
      </dgm:t>
    </dgm:pt>
    <dgm:pt modelId="{6CB0303D-8846-4637-BAE6-F79108D6FDBE}">
      <dgm:prSet phldrT="[Texto]"/>
      <dgm:spPr/>
      <dgm:t>
        <a:bodyPr/>
        <a:lstStyle/>
        <a:p>
          <a:r>
            <a:rPr lang="pt-BR" dirty="0" smtClean="0"/>
            <a:t>Impropriedades relacionadas ao processo de planejamento, controle e gestão.</a:t>
          </a:r>
          <a:endParaRPr lang="pt-BR" dirty="0"/>
        </a:p>
      </dgm:t>
    </dgm:pt>
    <dgm:pt modelId="{3BBA94AD-5A4D-46EF-BCC9-AB3F2F295316}" type="parTrans" cxnId="{35303058-2117-4ED6-918E-5CDF711B17F6}">
      <dgm:prSet/>
      <dgm:spPr/>
      <dgm:t>
        <a:bodyPr/>
        <a:lstStyle/>
        <a:p>
          <a:endParaRPr lang="pt-BR"/>
        </a:p>
      </dgm:t>
    </dgm:pt>
    <dgm:pt modelId="{1E083496-93F8-4EFE-B0FE-3DEFBC642408}" type="sibTrans" cxnId="{35303058-2117-4ED6-918E-5CDF711B17F6}">
      <dgm:prSet/>
      <dgm:spPr/>
      <dgm:t>
        <a:bodyPr/>
        <a:lstStyle/>
        <a:p>
          <a:endParaRPr lang="pt-BR"/>
        </a:p>
      </dgm:t>
    </dgm:pt>
    <dgm:pt modelId="{C2728EF9-2FC8-4B37-A8C7-DCC7198DD80E}">
      <dgm:prSet phldrT="[Texto]"/>
      <dgm:spPr/>
      <dgm:t>
        <a:bodyPr/>
        <a:lstStyle/>
        <a:p>
          <a:r>
            <a:rPr lang="pt-BR" dirty="0" smtClean="0"/>
            <a:t>Número compilado. A maior parte das </a:t>
          </a:r>
          <a:r>
            <a:rPr lang="pt-BR" dirty="0" smtClean="0"/>
            <a:t>determinações </a:t>
          </a:r>
          <a:r>
            <a:rPr lang="pt-BR" dirty="0" smtClean="0"/>
            <a:t>se repetem nos exercícios analisados.</a:t>
          </a:r>
          <a:endParaRPr lang="pt-BR" dirty="0"/>
        </a:p>
      </dgm:t>
    </dgm:pt>
    <dgm:pt modelId="{4E401C2A-10E9-4E0A-8988-FDE72D6ED785}" type="parTrans" cxnId="{CD364947-66C4-4C1B-BC9B-AC2812ABEC43}">
      <dgm:prSet/>
      <dgm:spPr/>
      <dgm:t>
        <a:bodyPr/>
        <a:lstStyle/>
        <a:p>
          <a:endParaRPr lang="pt-BR"/>
        </a:p>
      </dgm:t>
    </dgm:pt>
    <dgm:pt modelId="{019EC749-F8A0-44E8-B305-A97350EB41B3}" type="sibTrans" cxnId="{CD364947-66C4-4C1B-BC9B-AC2812ABEC43}">
      <dgm:prSet/>
      <dgm:spPr/>
      <dgm:t>
        <a:bodyPr/>
        <a:lstStyle/>
        <a:p>
          <a:endParaRPr lang="pt-BR"/>
        </a:p>
      </dgm:t>
    </dgm:pt>
    <dgm:pt modelId="{358CD8F2-46DD-475D-8E81-DEEFF322C38A}">
      <dgm:prSet phldrT="[Texto]"/>
      <dgm:spPr/>
      <dgm:t>
        <a:bodyPr/>
        <a:lstStyle/>
        <a:p>
          <a:pPr algn="ctr"/>
          <a:r>
            <a:rPr lang="pt-BR" b="1" dirty="0" smtClean="0"/>
            <a:t>23 </a:t>
          </a:r>
          <a:r>
            <a:rPr lang="pt-BR" dirty="0" smtClean="0"/>
            <a:t>Determinações de Exercícios Anteriores não atendidas</a:t>
          </a:r>
          <a:endParaRPr lang="pt-BR" dirty="0"/>
        </a:p>
      </dgm:t>
    </dgm:pt>
    <dgm:pt modelId="{37640E02-E164-4CBA-86A8-38F805781C58}" type="parTrans" cxnId="{74C9A579-448C-4721-BB96-C98A64454117}">
      <dgm:prSet/>
      <dgm:spPr/>
      <dgm:t>
        <a:bodyPr/>
        <a:lstStyle/>
        <a:p>
          <a:endParaRPr lang="pt-BR"/>
        </a:p>
      </dgm:t>
    </dgm:pt>
    <dgm:pt modelId="{413DA73A-E230-4C0E-A70F-1025D3D6F695}" type="sibTrans" cxnId="{74C9A579-448C-4721-BB96-C98A64454117}">
      <dgm:prSet/>
      <dgm:spPr/>
      <dgm:t>
        <a:bodyPr/>
        <a:lstStyle/>
        <a:p>
          <a:endParaRPr lang="pt-BR"/>
        </a:p>
      </dgm:t>
    </dgm:pt>
    <dgm:pt modelId="{4FD43488-C3C7-4472-829D-63B3F0DB03E8}">
      <dgm:prSet phldrT="[Texto]"/>
      <dgm:spPr/>
      <dgm:t>
        <a:bodyPr/>
        <a:lstStyle/>
        <a:p>
          <a:pPr algn="ctr"/>
          <a:r>
            <a:rPr lang="pt-BR" dirty="0" smtClean="0"/>
            <a:t>148 </a:t>
          </a:r>
          <a:r>
            <a:rPr lang="pt-BR" dirty="0" smtClean="0"/>
            <a:t>Infringências</a:t>
          </a:r>
          <a:endParaRPr lang="pt-BR" dirty="0"/>
        </a:p>
      </dgm:t>
    </dgm:pt>
    <dgm:pt modelId="{2BBCA77C-0FF0-41CA-BCC4-EB2479194781}" type="parTrans" cxnId="{03EE42B6-F9D6-4DFA-8DBA-87F33CE6A3D1}">
      <dgm:prSet/>
      <dgm:spPr/>
      <dgm:t>
        <a:bodyPr/>
        <a:lstStyle/>
        <a:p>
          <a:endParaRPr lang="pt-BR"/>
        </a:p>
      </dgm:t>
    </dgm:pt>
    <dgm:pt modelId="{1BAAFCD7-E223-4209-991E-E734653D22E3}" type="sibTrans" cxnId="{03EE42B6-F9D6-4DFA-8DBA-87F33CE6A3D1}">
      <dgm:prSet/>
      <dgm:spPr/>
      <dgm:t>
        <a:bodyPr/>
        <a:lstStyle/>
        <a:p>
          <a:endParaRPr lang="pt-BR"/>
        </a:p>
      </dgm:t>
    </dgm:pt>
    <dgm:pt modelId="{D34E8F55-1535-4C29-B4A3-A4C6948B8A24}">
      <dgm:prSet phldrT="[Texto]"/>
      <dgm:spPr/>
      <dgm:t>
        <a:bodyPr/>
        <a:lstStyle/>
        <a:p>
          <a:r>
            <a:rPr lang="pt-BR" dirty="0" smtClean="0"/>
            <a:t>Descumprimentos legais</a:t>
          </a:r>
          <a:endParaRPr lang="pt-BR" dirty="0"/>
        </a:p>
      </dgm:t>
    </dgm:pt>
    <dgm:pt modelId="{31653F5B-C803-435B-A5B9-C1E1F20844AF}" type="parTrans" cxnId="{99AD23ED-4026-46AD-BE78-964C880C2ED6}">
      <dgm:prSet/>
      <dgm:spPr/>
      <dgm:t>
        <a:bodyPr/>
        <a:lstStyle/>
        <a:p>
          <a:endParaRPr lang="pt-BR"/>
        </a:p>
      </dgm:t>
    </dgm:pt>
    <dgm:pt modelId="{C6CC8F70-0501-4E9E-AE01-40635E2D24B5}" type="sibTrans" cxnId="{99AD23ED-4026-46AD-BE78-964C880C2ED6}">
      <dgm:prSet/>
      <dgm:spPr/>
      <dgm:t>
        <a:bodyPr/>
        <a:lstStyle/>
        <a:p>
          <a:endParaRPr lang="pt-BR"/>
        </a:p>
      </dgm:t>
    </dgm:pt>
    <dgm:pt modelId="{52104A33-3B69-458B-B2B0-6E7C4A95AF01}">
      <dgm:prSet phldrT="[Texto]"/>
      <dgm:spPr/>
      <dgm:t>
        <a:bodyPr/>
        <a:lstStyle/>
        <a:p>
          <a:r>
            <a:rPr lang="pt-BR" dirty="0" smtClean="0"/>
            <a:t>Somatória dos exercícios analisados. </a:t>
          </a:r>
          <a:endParaRPr lang="pt-BR" dirty="0"/>
        </a:p>
      </dgm:t>
    </dgm:pt>
    <dgm:pt modelId="{E7E44C1F-AF54-4447-BD57-B4A12EC934D4}" type="parTrans" cxnId="{68288EC7-9E5E-43FB-A988-6C501A8623E9}">
      <dgm:prSet/>
      <dgm:spPr/>
      <dgm:t>
        <a:bodyPr/>
        <a:lstStyle/>
        <a:p>
          <a:endParaRPr lang="pt-BR"/>
        </a:p>
      </dgm:t>
    </dgm:pt>
    <dgm:pt modelId="{418DB1C8-E9EF-4305-98C8-828686FD0A01}" type="sibTrans" cxnId="{68288EC7-9E5E-43FB-A988-6C501A8623E9}">
      <dgm:prSet/>
      <dgm:spPr/>
      <dgm:t>
        <a:bodyPr/>
        <a:lstStyle/>
        <a:p>
          <a:endParaRPr lang="pt-BR"/>
        </a:p>
      </dgm:t>
    </dgm:pt>
    <dgm:pt modelId="{E9EA45D3-47EB-458D-8D15-4173D0F8A45E}" type="pres">
      <dgm:prSet presAssocID="{9DB8046F-1024-4A23-92A0-509B95A4EC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FE5D7B9-BA4D-4CB4-9053-87A62C0AA77C}" type="pres">
      <dgm:prSet presAssocID="{4BA588B0-2C34-4866-81A9-C383AC1188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EF0269-D5C4-4840-AC72-00591305E916}" type="pres">
      <dgm:prSet presAssocID="{4BA588B0-2C34-4866-81A9-C383AC11880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3385E9-FF29-4B73-9DE8-DEFBA460E3F1}" type="pres">
      <dgm:prSet presAssocID="{4FD43488-C3C7-4472-829D-63B3F0DB03E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EE8AC1-92B9-4438-85E0-F368B47A77C4}" type="pres">
      <dgm:prSet presAssocID="{4FD43488-C3C7-4472-829D-63B3F0DB03E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CADFE7-59B3-48B8-802D-C720405E86B3}" type="pres">
      <dgm:prSet presAssocID="{358CD8F2-46DD-475D-8E81-DEEFF322C38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4C9A579-448C-4721-BB96-C98A64454117}" srcId="{9DB8046F-1024-4A23-92A0-509B95A4EC6B}" destId="{358CD8F2-46DD-475D-8E81-DEEFF322C38A}" srcOrd="2" destOrd="0" parTransId="{37640E02-E164-4CBA-86A8-38F805781C58}" sibTransId="{413DA73A-E230-4C0E-A70F-1025D3D6F695}"/>
    <dgm:cxn modelId="{03EE42B6-F9D6-4DFA-8DBA-87F33CE6A3D1}" srcId="{9DB8046F-1024-4A23-92A0-509B95A4EC6B}" destId="{4FD43488-C3C7-4472-829D-63B3F0DB03E8}" srcOrd="1" destOrd="0" parTransId="{2BBCA77C-0FF0-41CA-BCC4-EB2479194781}" sibTransId="{1BAAFCD7-E223-4209-991E-E734653D22E3}"/>
    <dgm:cxn modelId="{55688177-7BA3-4781-AA73-8EA887D0358C}" srcId="{9DB8046F-1024-4A23-92A0-509B95A4EC6B}" destId="{4BA588B0-2C34-4866-81A9-C383AC11880D}" srcOrd="0" destOrd="0" parTransId="{937C350E-BBC7-404F-92AC-035B219F7AA5}" sibTransId="{28E77227-1F06-4E70-9596-1D8896EBE7E1}"/>
    <dgm:cxn modelId="{180E9AB3-D7E8-42B1-8615-6AFB2512E79B}" type="presOf" srcId="{9DB8046F-1024-4A23-92A0-509B95A4EC6B}" destId="{E9EA45D3-47EB-458D-8D15-4173D0F8A45E}" srcOrd="0" destOrd="0" presId="urn:microsoft.com/office/officeart/2005/8/layout/vList2"/>
    <dgm:cxn modelId="{898B774A-1D21-45CE-B1F7-68A59F27367D}" type="presOf" srcId="{358CD8F2-46DD-475D-8E81-DEEFF322C38A}" destId="{FFCADFE7-59B3-48B8-802D-C720405E86B3}" srcOrd="0" destOrd="0" presId="urn:microsoft.com/office/officeart/2005/8/layout/vList2"/>
    <dgm:cxn modelId="{A349463F-2A58-4761-918B-19B640C2D4DD}" type="presOf" srcId="{52104A33-3B69-458B-B2B0-6E7C4A95AF01}" destId="{13EE8AC1-92B9-4438-85E0-F368B47A77C4}" srcOrd="0" destOrd="1" presId="urn:microsoft.com/office/officeart/2005/8/layout/vList2"/>
    <dgm:cxn modelId="{B54B3766-669B-4DEB-818A-687080DA5784}" type="presOf" srcId="{4BA588B0-2C34-4866-81A9-C383AC11880D}" destId="{AFE5D7B9-BA4D-4CB4-9053-87A62C0AA77C}" srcOrd="0" destOrd="0" presId="urn:microsoft.com/office/officeart/2005/8/layout/vList2"/>
    <dgm:cxn modelId="{26344854-0191-4D41-BD61-5BC24C02D54F}" type="presOf" srcId="{D34E8F55-1535-4C29-B4A3-A4C6948B8A24}" destId="{13EE8AC1-92B9-4438-85E0-F368B47A77C4}" srcOrd="0" destOrd="0" presId="urn:microsoft.com/office/officeart/2005/8/layout/vList2"/>
    <dgm:cxn modelId="{68288EC7-9E5E-43FB-A988-6C501A8623E9}" srcId="{4FD43488-C3C7-4472-829D-63B3F0DB03E8}" destId="{52104A33-3B69-458B-B2B0-6E7C4A95AF01}" srcOrd="1" destOrd="0" parTransId="{E7E44C1F-AF54-4447-BD57-B4A12EC934D4}" sibTransId="{418DB1C8-E9EF-4305-98C8-828686FD0A01}"/>
    <dgm:cxn modelId="{29DC9838-9ADB-48C0-A528-8D6AA189277B}" type="presOf" srcId="{4FD43488-C3C7-4472-829D-63B3F0DB03E8}" destId="{863385E9-FF29-4B73-9DE8-DEFBA460E3F1}" srcOrd="0" destOrd="0" presId="urn:microsoft.com/office/officeart/2005/8/layout/vList2"/>
    <dgm:cxn modelId="{35303058-2117-4ED6-918E-5CDF711B17F6}" srcId="{4BA588B0-2C34-4866-81A9-C383AC11880D}" destId="{6CB0303D-8846-4637-BAE6-F79108D6FDBE}" srcOrd="0" destOrd="0" parTransId="{3BBA94AD-5A4D-46EF-BCC9-AB3F2F295316}" sibTransId="{1E083496-93F8-4EFE-B0FE-3DEFBC642408}"/>
    <dgm:cxn modelId="{99AD23ED-4026-46AD-BE78-964C880C2ED6}" srcId="{4FD43488-C3C7-4472-829D-63B3F0DB03E8}" destId="{D34E8F55-1535-4C29-B4A3-A4C6948B8A24}" srcOrd="0" destOrd="0" parTransId="{31653F5B-C803-435B-A5B9-C1E1F20844AF}" sibTransId="{C6CC8F70-0501-4E9E-AE01-40635E2D24B5}"/>
    <dgm:cxn modelId="{CD364947-66C4-4C1B-BC9B-AC2812ABEC43}" srcId="{4BA588B0-2C34-4866-81A9-C383AC11880D}" destId="{C2728EF9-2FC8-4B37-A8C7-DCC7198DD80E}" srcOrd="1" destOrd="0" parTransId="{4E401C2A-10E9-4E0A-8988-FDE72D6ED785}" sibTransId="{019EC749-F8A0-44E8-B305-A97350EB41B3}"/>
    <dgm:cxn modelId="{293589A0-99A2-4B42-8609-B80474C511A7}" type="presOf" srcId="{C2728EF9-2FC8-4B37-A8C7-DCC7198DD80E}" destId="{0DEF0269-D5C4-4840-AC72-00591305E916}" srcOrd="0" destOrd="1" presId="urn:microsoft.com/office/officeart/2005/8/layout/vList2"/>
    <dgm:cxn modelId="{1E5DD4DE-E5A1-476F-BE5B-A2F106C92EA2}" type="presOf" srcId="{6CB0303D-8846-4637-BAE6-F79108D6FDBE}" destId="{0DEF0269-D5C4-4840-AC72-00591305E916}" srcOrd="0" destOrd="0" presId="urn:microsoft.com/office/officeart/2005/8/layout/vList2"/>
    <dgm:cxn modelId="{30D69CD7-D264-4179-9039-A5FA33B3160A}" type="presParOf" srcId="{E9EA45D3-47EB-458D-8D15-4173D0F8A45E}" destId="{AFE5D7B9-BA4D-4CB4-9053-87A62C0AA77C}" srcOrd="0" destOrd="0" presId="urn:microsoft.com/office/officeart/2005/8/layout/vList2"/>
    <dgm:cxn modelId="{D3875C76-88E5-4875-84E9-5BBC3C921AD6}" type="presParOf" srcId="{E9EA45D3-47EB-458D-8D15-4173D0F8A45E}" destId="{0DEF0269-D5C4-4840-AC72-00591305E916}" srcOrd="1" destOrd="0" presId="urn:microsoft.com/office/officeart/2005/8/layout/vList2"/>
    <dgm:cxn modelId="{9CD6F14D-6CC9-4DD3-BEE3-3E22C0E393C1}" type="presParOf" srcId="{E9EA45D3-47EB-458D-8D15-4173D0F8A45E}" destId="{863385E9-FF29-4B73-9DE8-DEFBA460E3F1}" srcOrd="2" destOrd="0" presId="urn:microsoft.com/office/officeart/2005/8/layout/vList2"/>
    <dgm:cxn modelId="{C301B2DB-1276-4F5B-A5B3-D9A78AF6795C}" type="presParOf" srcId="{E9EA45D3-47EB-458D-8D15-4173D0F8A45E}" destId="{13EE8AC1-92B9-4438-85E0-F368B47A77C4}" srcOrd="3" destOrd="0" presId="urn:microsoft.com/office/officeart/2005/8/layout/vList2"/>
    <dgm:cxn modelId="{0BB22C51-12CA-4621-9742-426B0AB4E0FC}" type="presParOf" srcId="{E9EA45D3-47EB-458D-8D15-4173D0F8A45E}" destId="{FFCADFE7-59B3-48B8-802D-C720405E86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D2F7CE-CF66-46D5-A31D-686E6249A682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5600506-5533-40A4-991C-857E75DAB892}">
      <dgm:prSet phldrT="[Texto]"/>
      <dgm:spPr/>
      <dgm:t>
        <a:bodyPr/>
        <a:lstStyle/>
        <a:p>
          <a:r>
            <a:rPr lang="pt-BR" dirty="0" smtClean="0"/>
            <a:t>Baixo resultado da Companhia no desempenho de sua finalidade.</a:t>
          </a:r>
          <a:endParaRPr lang="pt-BR" dirty="0"/>
        </a:p>
      </dgm:t>
    </dgm:pt>
    <dgm:pt modelId="{434AB5D0-21A0-4EC7-A758-7D1AEC65A033}" type="parTrans" cxnId="{0C68EC0D-1A05-470E-A7F8-DFD3C246D2CE}">
      <dgm:prSet/>
      <dgm:spPr/>
      <dgm:t>
        <a:bodyPr/>
        <a:lstStyle/>
        <a:p>
          <a:endParaRPr lang="pt-BR"/>
        </a:p>
      </dgm:t>
    </dgm:pt>
    <dgm:pt modelId="{83AA1B85-D3BC-4BCB-9410-F3DCCD8234F7}" type="sibTrans" cxnId="{0C68EC0D-1A05-470E-A7F8-DFD3C246D2CE}">
      <dgm:prSet/>
      <dgm:spPr/>
      <dgm:t>
        <a:bodyPr/>
        <a:lstStyle/>
        <a:p>
          <a:endParaRPr lang="pt-BR"/>
        </a:p>
      </dgm:t>
    </dgm:pt>
    <dgm:pt modelId="{4ABA2424-59E9-4D44-A176-631D89B790CF}">
      <dgm:prSet phldrT="[Texto]"/>
      <dgm:spPr/>
      <dgm:t>
        <a:bodyPr/>
        <a:lstStyle/>
        <a:p>
          <a:r>
            <a:rPr lang="pt-BR" dirty="0" smtClean="0"/>
            <a:t>Alto volume de recursos do Tesouro dispendido para um resultado limitado.</a:t>
          </a:r>
          <a:endParaRPr lang="pt-BR" dirty="0"/>
        </a:p>
      </dgm:t>
    </dgm:pt>
    <dgm:pt modelId="{D3A3D02D-6417-4721-A48E-674886330B4A}" type="parTrans" cxnId="{FE3120EB-C591-4150-A695-D2BD709FBCC0}">
      <dgm:prSet/>
      <dgm:spPr/>
      <dgm:t>
        <a:bodyPr/>
        <a:lstStyle/>
        <a:p>
          <a:endParaRPr lang="pt-BR"/>
        </a:p>
      </dgm:t>
    </dgm:pt>
    <dgm:pt modelId="{AF7E1CF1-C9B1-401F-B84A-689A145ABD65}" type="sibTrans" cxnId="{FE3120EB-C591-4150-A695-D2BD709FBCC0}">
      <dgm:prSet/>
      <dgm:spPr/>
      <dgm:t>
        <a:bodyPr/>
        <a:lstStyle/>
        <a:p>
          <a:endParaRPr lang="pt-BR"/>
        </a:p>
      </dgm:t>
    </dgm:pt>
    <dgm:pt modelId="{1C07A016-BEE6-4033-9A0E-0065FE881199}">
      <dgm:prSet phldrT="[Texto]"/>
      <dgm:spPr/>
      <dgm:t>
        <a:bodyPr/>
        <a:lstStyle/>
        <a:p>
          <a:r>
            <a:rPr lang="pt-BR" dirty="0" smtClean="0"/>
            <a:t>Necessidade de reformulação das atividades para atender a uma moderna política de inclusão social.</a:t>
          </a:r>
          <a:endParaRPr lang="pt-BR" dirty="0"/>
        </a:p>
      </dgm:t>
    </dgm:pt>
    <dgm:pt modelId="{89303C57-3CAD-4516-A24D-7CD0CAA601E6}" type="parTrans" cxnId="{E688321A-CD83-4EC9-A9C9-190157FE305D}">
      <dgm:prSet/>
      <dgm:spPr/>
      <dgm:t>
        <a:bodyPr/>
        <a:lstStyle/>
        <a:p>
          <a:endParaRPr lang="pt-BR"/>
        </a:p>
      </dgm:t>
    </dgm:pt>
    <dgm:pt modelId="{1373F0FD-B8CD-4E8D-B284-81F9701D302F}" type="sibTrans" cxnId="{E688321A-CD83-4EC9-A9C9-190157FE305D}">
      <dgm:prSet/>
      <dgm:spPr/>
      <dgm:t>
        <a:bodyPr/>
        <a:lstStyle/>
        <a:p>
          <a:endParaRPr lang="pt-BR"/>
        </a:p>
      </dgm:t>
    </dgm:pt>
    <dgm:pt modelId="{E783C0E6-18D4-4458-A566-6F193B7061E4}">
      <dgm:prSet phldrT="[Texto]"/>
      <dgm:spPr/>
      <dgm:t>
        <a:bodyPr/>
        <a:lstStyle/>
        <a:p>
          <a:r>
            <a:rPr lang="pt-BR" dirty="0" smtClean="0"/>
            <a:t>As ações exercidas pela Cohab podem ser incorporadas ao rol de políticas públicas da SEHAB.</a:t>
          </a:r>
          <a:endParaRPr lang="pt-BR" dirty="0"/>
        </a:p>
      </dgm:t>
    </dgm:pt>
    <dgm:pt modelId="{FF995E17-1378-48F0-A7E6-A63A253D4172}" type="parTrans" cxnId="{5676DB1E-2683-4D62-8D8C-709BCBC502B7}">
      <dgm:prSet/>
      <dgm:spPr/>
      <dgm:t>
        <a:bodyPr/>
        <a:lstStyle/>
        <a:p>
          <a:endParaRPr lang="pt-BR"/>
        </a:p>
      </dgm:t>
    </dgm:pt>
    <dgm:pt modelId="{A2D9B481-8905-47EA-8446-B172E0B33B53}" type="sibTrans" cxnId="{5676DB1E-2683-4D62-8D8C-709BCBC502B7}">
      <dgm:prSet/>
      <dgm:spPr/>
      <dgm:t>
        <a:bodyPr/>
        <a:lstStyle/>
        <a:p>
          <a:endParaRPr lang="pt-BR"/>
        </a:p>
      </dgm:t>
    </dgm:pt>
    <dgm:pt modelId="{1EBBD640-D2BE-418A-96AC-8364A32F72E2}" type="pres">
      <dgm:prSet presAssocID="{62D2F7CE-CF66-46D5-A31D-686E6249A6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9CF46BA-E854-4F5D-A8B9-3E0802046651}" type="pres">
      <dgm:prSet presAssocID="{E5600506-5533-40A4-991C-857E75DAB89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05EC98-DBEF-4ECD-B30A-65E4255B7C7C}" type="pres">
      <dgm:prSet presAssocID="{83AA1B85-D3BC-4BCB-9410-F3DCCD8234F7}" presName="sibTrans" presStyleCnt="0"/>
      <dgm:spPr/>
    </dgm:pt>
    <dgm:pt modelId="{FDC656B5-DC66-4A30-8D75-2ACE43E6C4DB}" type="pres">
      <dgm:prSet presAssocID="{4ABA2424-59E9-4D44-A176-631D89B790C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5CE658-6A34-440A-BA54-AE68980D2560}" type="pres">
      <dgm:prSet presAssocID="{AF7E1CF1-C9B1-401F-B84A-689A145ABD65}" presName="sibTrans" presStyleCnt="0"/>
      <dgm:spPr/>
    </dgm:pt>
    <dgm:pt modelId="{935FA0AC-68B3-477B-81CB-11526F0443F5}" type="pres">
      <dgm:prSet presAssocID="{1C07A016-BEE6-4033-9A0E-0065FE88119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FBC3EB-97B4-479C-80EB-9CAB9B9A1C05}" type="pres">
      <dgm:prSet presAssocID="{1373F0FD-B8CD-4E8D-B284-81F9701D302F}" presName="sibTrans" presStyleCnt="0"/>
      <dgm:spPr/>
    </dgm:pt>
    <dgm:pt modelId="{3B0DD27B-5589-4EA8-B491-A877F7D1E879}" type="pres">
      <dgm:prSet presAssocID="{E783C0E6-18D4-4458-A566-6F193B7061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E3120EB-C591-4150-A695-D2BD709FBCC0}" srcId="{62D2F7CE-CF66-46D5-A31D-686E6249A682}" destId="{4ABA2424-59E9-4D44-A176-631D89B790CF}" srcOrd="1" destOrd="0" parTransId="{D3A3D02D-6417-4721-A48E-674886330B4A}" sibTransId="{AF7E1CF1-C9B1-401F-B84A-689A145ABD65}"/>
    <dgm:cxn modelId="{E688321A-CD83-4EC9-A9C9-190157FE305D}" srcId="{62D2F7CE-CF66-46D5-A31D-686E6249A682}" destId="{1C07A016-BEE6-4033-9A0E-0065FE881199}" srcOrd="2" destOrd="0" parTransId="{89303C57-3CAD-4516-A24D-7CD0CAA601E6}" sibTransId="{1373F0FD-B8CD-4E8D-B284-81F9701D302F}"/>
    <dgm:cxn modelId="{DCA60956-4E96-438A-9CF9-5C55CD00B824}" type="presOf" srcId="{E783C0E6-18D4-4458-A566-6F193B7061E4}" destId="{3B0DD27B-5589-4EA8-B491-A877F7D1E879}" srcOrd="0" destOrd="0" presId="urn:microsoft.com/office/officeart/2005/8/layout/default"/>
    <dgm:cxn modelId="{5676DB1E-2683-4D62-8D8C-709BCBC502B7}" srcId="{62D2F7CE-CF66-46D5-A31D-686E6249A682}" destId="{E783C0E6-18D4-4458-A566-6F193B7061E4}" srcOrd="3" destOrd="0" parTransId="{FF995E17-1378-48F0-A7E6-A63A253D4172}" sibTransId="{A2D9B481-8905-47EA-8446-B172E0B33B53}"/>
    <dgm:cxn modelId="{6FDE25AF-B9CA-4F72-8F2C-CE072EE6F63F}" type="presOf" srcId="{62D2F7CE-CF66-46D5-A31D-686E6249A682}" destId="{1EBBD640-D2BE-418A-96AC-8364A32F72E2}" srcOrd="0" destOrd="0" presId="urn:microsoft.com/office/officeart/2005/8/layout/default"/>
    <dgm:cxn modelId="{0C68EC0D-1A05-470E-A7F8-DFD3C246D2CE}" srcId="{62D2F7CE-CF66-46D5-A31D-686E6249A682}" destId="{E5600506-5533-40A4-991C-857E75DAB892}" srcOrd="0" destOrd="0" parTransId="{434AB5D0-21A0-4EC7-A758-7D1AEC65A033}" sibTransId="{83AA1B85-D3BC-4BCB-9410-F3DCCD8234F7}"/>
    <dgm:cxn modelId="{BCA881BD-F820-4D2C-AAC7-E8502742286E}" type="presOf" srcId="{1C07A016-BEE6-4033-9A0E-0065FE881199}" destId="{935FA0AC-68B3-477B-81CB-11526F0443F5}" srcOrd="0" destOrd="0" presId="urn:microsoft.com/office/officeart/2005/8/layout/default"/>
    <dgm:cxn modelId="{738F0CD6-B036-4B69-B4FC-A4D22C571E2C}" type="presOf" srcId="{E5600506-5533-40A4-991C-857E75DAB892}" destId="{99CF46BA-E854-4F5D-A8B9-3E0802046651}" srcOrd="0" destOrd="0" presId="urn:microsoft.com/office/officeart/2005/8/layout/default"/>
    <dgm:cxn modelId="{C2BC8883-7CFA-4B60-B63D-0FB0D604ADF6}" type="presOf" srcId="{4ABA2424-59E9-4D44-A176-631D89B790CF}" destId="{FDC656B5-DC66-4A30-8D75-2ACE43E6C4DB}" srcOrd="0" destOrd="0" presId="urn:microsoft.com/office/officeart/2005/8/layout/default"/>
    <dgm:cxn modelId="{523FCC73-65A3-43F3-B30D-C5B141FFF41B}" type="presParOf" srcId="{1EBBD640-D2BE-418A-96AC-8364A32F72E2}" destId="{99CF46BA-E854-4F5D-A8B9-3E0802046651}" srcOrd="0" destOrd="0" presId="urn:microsoft.com/office/officeart/2005/8/layout/default"/>
    <dgm:cxn modelId="{80F0C6AB-77DB-4F22-B31F-3ABD6A757DAC}" type="presParOf" srcId="{1EBBD640-D2BE-418A-96AC-8364A32F72E2}" destId="{6905EC98-DBEF-4ECD-B30A-65E4255B7C7C}" srcOrd="1" destOrd="0" presId="urn:microsoft.com/office/officeart/2005/8/layout/default"/>
    <dgm:cxn modelId="{D41A27B4-AB55-4F99-B729-A1FC1BC6C1A2}" type="presParOf" srcId="{1EBBD640-D2BE-418A-96AC-8364A32F72E2}" destId="{FDC656B5-DC66-4A30-8D75-2ACE43E6C4DB}" srcOrd="2" destOrd="0" presId="urn:microsoft.com/office/officeart/2005/8/layout/default"/>
    <dgm:cxn modelId="{D4C9B383-E970-47AB-8610-20F49104EE6E}" type="presParOf" srcId="{1EBBD640-D2BE-418A-96AC-8364A32F72E2}" destId="{F25CE658-6A34-440A-BA54-AE68980D2560}" srcOrd="3" destOrd="0" presId="urn:microsoft.com/office/officeart/2005/8/layout/default"/>
    <dgm:cxn modelId="{D5A63B31-F7A6-4E19-999C-7A3599F165F9}" type="presParOf" srcId="{1EBBD640-D2BE-418A-96AC-8364A32F72E2}" destId="{935FA0AC-68B3-477B-81CB-11526F0443F5}" srcOrd="4" destOrd="0" presId="urn:microsoft.com/office/officeart/2005/8/layout/default"/>
    <dgm:cxn modelId="{6B5FC175-879C-4052-B4F4-98738DB1903B}" type="presParOf" srcId="{1EBBD640-D2BE-418A-96AC-8364A32F72E2}" destId="{AEFBC3EB-97B4-479C-80EB-9CAB9B9A1C05}" srcOrd="5" destOrd="0" presId="urn:microsoft.com/office/officeart/2005/8/layout/default"/>
    <dgm:cxn modelId="{9E2C11BE-16E3-4E2D-9D91-845A880195D6}" type="presParOf" srcId="{1EBBD640-D2BE-418A-96AC-8364A32F72E2}" destId="{3B0DD27B-5589-4EA8-B491-A877F7D1E87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F7452-1889-4D29-835F-97A771403A56}">
      <dsp:nvSpPr>
        <dsp:cNvPr id="0" name=""/>
        <dsp:cNvSpPr/>
      </dsp:nvSpPr>
      <dsp:spPr>
        <a:xfrm>
          <a:off x="544440" y="2760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Planejamento Anual de Fiscalização</a:t>
          </a:r>
          <a:endParaRPr lang="pt-BR" sz="1200" kern="1200" dirty="0"/>
        </a:p>
      </dsp:txBody>
      <dsp:txXfrm>
        <a:off x="574586" y="32906"/>
        <a:ext cx="1655136" cy="968965"/>
      </dsp:txXfrm>
    </dsp:sp>
    <dsp:sp modelId="{EAD34064-E7F1-4464-BF01-06CBFE3D5F65}">
      <dsp:nvSpPr>
        <dsp:cNvPr id="0" name=""/>
        <dsp:cNvSpPr/>
      </dsp:nvSpPr>
      <dsp:spPr>
        <a:xfrm>
          <a:off x="2410827" y="304676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410827" y="389761"/>
        <a:ext cx="254569" cy="255256"/>
      </dsp:txXfrm>
    </dsp:sp>
    <dsp:sp modelId="{4994EA2E-07A8-44EE-88A8-4338C4A880E7}">
      <dsp:nvSpPr>
        <dsp:cNvPr id="0" name=""/>
        <dsp:cNvSpPr/>
      </dsp:nvSpPr>
      <dsp:spPr>
        <a:xfrm>
          <a:off x="2946041" y="2760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Realização da Auditoria pela área técnica</a:t>
          </a:r>
          <a:endParaRPr lang="pt-BR" sz="1200" kern="1200" dirty="0"/>
        </a:p>
      </dsp:txBody>
      <dsp:txXfrm>
        <a:off x="2976187" y="32906"/>
        <a:ext cx="1655136" cy="968965"/>
      </dsp:txXfrm>
    </dsp:sp>
    <dsp:sp modelId="{59384C2F-DCFC-4C25-9C69-347073B6E255}">
      <dsp:nvSpPr>
        <dsp:cNvPr id="0" name=""/>
        <dsp:cNvSpPr/>
      </dsp:nvSpPr>
      <dsp:spPr>
        <a:xfrm>
          <a:off x="4812427" y="304676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812427" y="389761"/>
        <a:ext cx="254569" cy="255256"/>
      </dsp:txXfrm>
    </dsp:sp>
    <dsp:sp modelId="{A0B2C39D-4185-4F61-B012-0E6AF1265134}">
      <dsp:nvSpPr>
        <dsp:cNvPr id="0" name=""/>
        <dsp:cNvSpPr/>
      </dsp:nvSpPr>
      <dsp:spPr>
        <a:xfrm>
          <a:off x="5347641" y="2760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rtlCol="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Revisões do trabalho : 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1. Supervisor e Coordenador da área técnica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2. Subsecretaria de Fiscalização e Controle</a:t>
          </a:r>
          <a:endParaRPr lang="pt-BR" sz="1000" kern="1200" dirty="0"/>
        </a:p>
      </dsp:txBody>
      <dsp:txXfrm>
        <a:off x="5377787" y="32906"/>
        <a:ext cx="1655136" cy="968965"/>
      </dsp:txXfrm>
    </dsp:sp>
    <dsp:sp modelId="{393876D6-F27F-4B0C-8EA3-FEBEAAE31867}">
      <dsp:nvSpPr>
        <dsp:cNvPr id="0" name=""/>
        <dsp:cNvSpPr/>
      </dsp:nvSpPr>
      <dsp:spPr>
        <a:xfrm>
          <a:off x="7214028" y="304676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7214028" y="389761"/>
        <a:ext cx="254569" cy="255256"/>
      </dsp:txXfrm>
    </dsp:sp>
    <dsp:sp modelId="{6882F8A6-BDD5-4BD3-93A8-4A447554B8E1}">
      <dsp:nvSpPr>
        <dsp:cNvPr id="0" name=""/>
        <dsp:cNvSpPr/>
      </dsp:nvSpPr>
      <dsp:spPr>
        <a:xfrm>
          <a:off x="7749242" y="2760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Manifestação da Origem</a:t>
          </a:r>
          <a:endParaRPr lang="pt-BR" sz="1200" kern="1200" dirty="0"/>
        </a:p>
      </dsp:txBody>
      <dsp:txXfrm>
        <a:off x="7779388" y="32906"/>
        <a:ext cx="1655136" cy="968965"/>
      </dsp:txXfrm>
    </dsp:sp>
    <dsp:sp modelId="{632332C1-E17D-4BEF-86DC-6369F4D6C40A}">
      <dsp:nvSpPr>
        <dsp:cNvPr id="0" name=""/>
        <dsp:cNvSpPr/>
      </dsp:nvSpPr>
      <dsp:spPr>
        <a:xfrm rot="5400000">
          <a:off x="8425121" y="1152098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-5400000">
        <a:off x="8479329" y="1182976"/>
        <a:ext cx="255256" cy="254569"/>
      </dsp:txXfrm>
    </dsp:sp>
    <dsp:sp modelId="{D99AFD90-99C0-49FA-A7F7-3870B3BC6914}">
      <dsp:nvSpPr>
        <dsp:cNvPr id="0" name=""/>
        <dsp:cNvSpPr/>
      </dsp:nvSpPr>
      <dsp:spPr>
        <a:xfrm>
          <a:off x="7749242" y="1718189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Análise da manifestação da Origem pela Área Técnica</a:t>
          </a:r>
          <a:endParaRPr lang="pt-BR" sz="1200" kern="1200" dirty="0"/>
        </a:p>
      </dsp:txBody>
      <dsp:txXfrm>
        <a:off x="7779388" y="1748335"/>
        <a:ext cx="1655136" cy="968965"/>
      </dsp:txXfrm>
    </dsp:sp>
    <dsp:sp modelId="{16BB4A77-4424-41C4-9996-28EC6D1376A4}">
      <dsp:nvSpPr>
        <dsp:cNvPr id="0" name=""/>
        <dsp:cNvSpPr/>
      </dsp:nvSpPr>
      <dsp:spPr>
        <a:xfrm rot="10800000">
          <a:off x="7234613" y="2020105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10800000">
        <a:off x="7343714" y="2105190"/>
        <a:ext cx="254569" cy="255256"/>
      </dsp:txXfrm>
    </dsp:sp>
    <dsp:sp modelId="{3B16109D-9812-453E-BB1C-335549BD6ABA}">
      <dsp:nvSpPr>
        <dsp:cNvPr id="0" name=""/>
        <dsp:cNvSpPr/>
      </dsp:nvSpPr>
      <dsp:spPr>
        <a:xfrm>
          <a:off x="5347641" y="1718189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Manifestação da Procuradoria da Fazenda Municipal</a:t>
          </a:r>
          <a:endParaRPr lang="pt-BR" sz="1200" kern="1200" dirty="0"/>
        </a:p>
      </dsp:txBody>
      <dsp:txXfrm>
        <a:off x="5377787" y="1748335"/>
        <a:ext cx="1655136" cy="968965"/>
      </dsp:txXfrm>
    </dsp:sp>
    <dsp:sp modelId="{CD5D3AA4-63B5-4F1A-AB61-B3B48189C8F6}">
      <dsp:nvSpPr>
        <dsp:cNvPr id="0" name=""/>
        <dsp:cNvSpPr/>
      </dsp:nvSpPr>
      <dsp:spPr>
        <a:xfrm rot="10800000">
          <a:off x="4833013" y="2020105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10800000">
        <a:off x="4942114" y="2105190"/>
        <a:ext cx="254569" cy="255256"/>
      </dsp:txXfrm>
    </dsp:sp>
    <dsp:sp modelId="{745EFFCE-5324-4AE7-8BB6-BAF56D2446AF}">
      <dsp:nvSpPr>
        <dsp:cNvPr id="0" name=""/>
        <dsp:cNvSpPr/>
      </dsp:nvSpPr>
      <dsp:spPr>
        <a:xfrm>
          <a:off x="2946041" y="1718189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Manifestação da Secretaria Geral do TCMSP</a:t>
          </a:r>
          <a:endParaRPr lang="pt-BR" sz="1200" kern="1200" dirty="0"/>
        </a:p>
      </dsp:txBody>
      <dsp:txXfrm>
        <a:off x="2976187" y="1748335"/>
        <a:ext cx="1655136" cy="968965"/>
      </dsp:txXfrm>
    </dsp:sp>
    <dsp:sp modelId="{E006C44E-B9D0-41FE-9707-63EB75674742}">
      <dsp:nvSpPr>
        <dsp:cNvPr id="0" name=""/>
        <dsp:cNvSpPr/>
      </dsp:nvSpPr>
      <dsp:spPr>
        <a:xfrm rot="10800000">
          <a:off x="2431412" y="2020105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10800000">
        <a:off x="2540513" y="2105190"/>
        <a:ext cx="254569" cy="255256"/>
      </dsp:txXfrm>
    </dsp:sp>
    <dsp:sp modelId="{69CF78EF-0022-4D1D-A2EE-01E6D97B9E7A}">
      <dsp:nvSpPr>
        <dsp:cNvPr id="0" name=""/>
        <dsp:cNvSpPr/>
      </dsp:nvSpPr>
      <dsp:spPr>
        <a:xfrm>
          <a:off x="544440" y="1718189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Análise do Conselheiro Revisor</a:t>
          </a:r>
          <a:endParaRPr lang="pt-BR" sz="1200" kern="1200" dirty="0"/>
        </a:p>
      </dsp:txBody>
      <dsp:txXfrm>
        <a:off x="574586" y="1748335"/>
        <a:ext cx="1655136" cy="968965"/>
      </dsp:txXfrm>
    </dsp:sp>
    <dsp:sp modelId="{CA28A8AA-68FA-4939-BBF4-CFF2A46C6ED6}">
      <dsp:nvSpPr>
        <dsp:cNvPr id="0" name=""/>
        <dsp:cNvSpPr/>
      </dsp:nvSpPr>
      <dsp:spPr>
        <a:xfrm rot="5400000">
          <a:off x="1220319" y="2867527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-5400000">
        <a:off x="1274527" y="2898405"/>
        <a:ext cx="255256" cy="254569"/>
      </dsp:txXfrm>
    </dsp:sp>
    <dsp:sp modelId="{E02BA3DD-D3CB-49C9-B6C5-8C3DAA956732}">
      <dsp:nvSpPr>
        <dsp:cNvPr id="0" name=""/>
        <dsp:cNvSpPr/>
      </dsp:nvSpPr>
      <dsp:spPr>
        <a:xfrm>
          <a:off x="544440" y="3433618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Elaboração do Voto pelo Conselheiro Relator</a:t>
          </a:r>
          <a:endParaRPr lang="pt-BR" sz="1200" kern="1200" dirty="0"/>
        </a:p>
      </dsp:txBody>
      <dsp:txXfrm>
        <a:off x="574586" y="3463764"/>
        <a:ext cx="1655136" cy="968965"/>
      </dsp:txXfrm>
    </dsp:sp>
    <dsp:sp modelId="{DD148C54-C138-495E-AFF9-76FD2EEE8B8B}">
      <dsp:nvSpPr>
        <dsp:cNvPr id="0" name=""/>
        <dsp:cNvSpPr/>
      </dsp:nvSpPr>
      <dsp:spPr>
        <a:xfrm>
          <a:off x="2410827" y="3735534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>
        <a:off x="2410827" y="3820619"/>
        <a:ext cx="254569" cy="255256"/>
      </dsp:txXfrm>
    </dsp:sp>
    <dsp:sp modelId="{CB61A17B-A768-402B-BD5A-13946EEC806F}">
      <dsp:nvSpPr>
        <dsp:cNvPr id="0" name=""/>
        <dsp:cNvSpPr/>
      </dsp:nvSpPr>
      <dsp:spPr>
        <a:xfrm>
          <a:off x="2946041" y="3433618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Julgamento das Contas em Plenário</a:t>
          </a:r>
          <a:endParaRPr lang="pt-BR" sz="1200" kern="1200" dirty="0"/>
        </a:p>
      </dsp:txBody>
      <dsp:txXfrm>
        <a:off x="2976187" y="3463764"/>
        <a:ext cx="1655136" cy="968965"/>
      </dsp:txXfrm>
    </dsp:sp>
    <dsp:sp modelId="{9B262E57-FBCC-40BD-B05D-1CA0DF134738}">
      <dsp:nvSpPr>
        <dsp:cNvPr id="0" name=""/>
        <dsp:cNvSpPr/>
      </dsp:nvSpPr>
      <dsp:spPr>
        <a:xfrm>
          <a:off x="4812427" y="3735534"/>
          <a:ext cx="363670" cy="425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4812427" y="3820619"/>
        <a:ext cx="254569" cy="255256"/>
      </dsp:txXfrm>
    </dsp:sp>
    <dsp:sp modelId="{0DD304AC-6A88-4C3A-BE39-6DBB6BE3F9D7}">
      <dsp:nvSpPr>
        <dsp:cNvPr id="0" name=""/>
        <dsp:cNvSpPr/>
      </dsp:nvSpPr>
      <dsp:spPr>
        <a:xfrm>
          <a:off x="5347641" y="3433618"/>
          <a:ext cx="1715428" cy="1029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Fase recursal</a:t>
          </a:r>
          <a:endParaRPr lang="pt-BR" sz="1200" kern="1200" dirty="0"/>
        </a:p>
      </dsp:txBody>
      <dsp:txXfrm>
        <a:off x="5377787" y="3463764"/>
        <a:ext cx="1655136" cy="968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7EA82-85D8-4671-8C13-D48EDB1EEF59}">
      <dsp:nvSpPr>
        <dsp:cNvPr id="0" name=""/>
        <dsp:cNvSpPr/>
      </dsp:nvSpPr>
      <dsp:spPr>
        <a:xfrm>
          <a:off x="2790644" y="1584187"/>
          <a:ext cx="1847259" cy="1697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MAIOR CELERIDADE NOS JULGAMENTOS</a:t>
          </a:r>
          <a:endParaRPr lang="pt-BR" sz="2000" kern="1200" dirty="0"/>
        </a:p>
      </dsp:txBody>
      <dsp:txXfrm>
        <a:off x="2873506" y="1667049"/>
        <a:ext cx="1681535" cy="1531722"/>
      </dsp:txXfrm>
    </dsp:sp>
    <dsp:sp modelId="{86CB1941-39F4-4320-8EA8-EFBD7BEE0C8D}">
      <dsp:nvSpPr>
        <dsp:cNvPr id="0" name=""/>
        <dsp:cNvSpPr/>
      </dsp:nvSpPr>
      <dsp:spPr>
        <a:xfrm rot="16131234">
          <a:off x="3463762" y="1355281"/>
          <a:ext cx="4579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79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30AE2-CD03-4017-85F6-397F09A73D21}">
      <dsp:nvSpPr>
        <dsp:cNvPr id="0" name=""/>
        <dsp:cNvSpPr/>
      </dsp:nvSpPr>
      <dsp:spPr>
        <a:xfrm>
          <a:off x="2448277" y="71998"/>
          <a:ext cx="2458623" cy="1054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Nova decisão do Plenário: desbloqueio e julgamentos em conjunto</a:t>
          </a:r>
          <a:endParaRPr lang="pt-BR" sz="1700" kern="1200" dirty="0"/>
        </a:p>
      </dsp:txBody>
      <dsp:txXfrm>
        <a:off x="2499747" y="123468"/>
        <a:ext cx="2355683" cy="951435"/>
      </dsp:txXfrm>
    </dsp:sp>
    <dsp:sp modelId="{8B32604B-D936-486B-9203-1B0E62731B5A}">
      <dsp:nvSpPr>
        <dsp:cNvPr id="0" name=""/>
        <dsp:cNvSpPr/>
      </dsp:nvSpPr>
      <dsp:spPr>
        <a:xfrm rot="2159643">
          <a:off x="4623770" y="3147327"/>
          <a:ext cx="1480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0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2C290-3BFB-4F27-956D-A5A46D72D08E}">
      <dsp:nvSpPr>
        <dsp:cNvPr id="0" name=""/>
        <dsp:cNvSpPr/>
      </dsp:nvSpPr>
      <dsp:spPr>
        <a:xfrm>
          <a:off x="4757693" y="3099103"/>
          <a:ext cx="1584891" cy="1334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Revisão dos ritos processuais (em andamento)</a:t>
          </a:r>
          <a:endParaRPr lang="pt-BR" sz="1600" kern="1200" dirty="0"/>
        </a:p>
      </dsp:txBody>
      <dsp:txXfrm>
        <a:off x="4822848" y="3164258"/>
        <a:ext cx="1454581" cy="1204391"/>
      </dsp:txXfrm>
    </dsp:sp>
    <dsp:sp modelId="{CE089ADC-CA1D-4FC9-BC7A-7CA6469A6693}">
      <dsp:nvSpPr>
        <dsp:cNvPr id="0" name=""/>
        <dsp:cNvSpPr/>
      </dsp:nvSpPr>
      <dsp:spPr>
        <a:xfrm rot="8595093">
          <a:off x="2547002" y="3203506"/>
          <a:ext cx="2705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5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1928A-0677-4C67-BA92-EB2A8B645B81}">
      <dsp:nvSpPr>
        <dsp:cNvPr id="0" name=""/>
        <dsp:cNvSpPr/>
      </dsp:nvSpPr>
      <dsp:spPr>
        <a:xfrm>
          <a:off x="1218254" y="3284434"/>
          <a:ext cx="1420177" cy="964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Processo eletrônico (em implantação)</a:t>
          </a:r>
          <a:endParaRPr lang="pt-BR" sz="1600" kern="1200" dirty="0"/>
        </a:p>
      </dsp:txBody>
      <dsp:txXfrm>
        <a:off x="1265315" y="3331495"/>
        <a:ext cx="1326055" cy="869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0E92B-388E-49ED-9AC7-01D7192E781A}">
      <dsp:nvSpPr>
        <dsp:cNvPr id="0" name=""/>
        <dsp:cNvSpPr/>
      </dsp:nvSpPr>
      <dsp:spPr>
        <a:xfrm>
          <a:off x="4275945" y="717"/>
          <a:ext cx="1452950" cy="8136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solidFill>
                <a:schemeClr val="bg1"/>
              </a:solidFill>
            </a:rPr>
            <a:t>Planejamento</a:t>
          </a:r>
          <a:endParaRPr lang="pt-BR" sz="1600" kern="1200" dirty="0">
            <a:solidFill>
              <a:schemeClr val="bg1"/>
            </a:solidFill>
          </a:endParaRPr>
        </a:p>
      </dsp:txBody>
      <dsp:txXfrm>
        <a:off x="4315666" y="40438"/>
        <a:ext cx="1373508" cy="734255"/>
      </dsp:txXfrm>
    </dsp:sp>
    <dsp:sp modelId="{8D512198-1FD2-4B40-B1E5-6345A064689C}">
      <dsp:nvSpPr>
        <dsp:cNvPr id="0" name=""/>
        <dsp:cNvSpPr/>
      </dsp:nvSpPr>
      <dsp:spPr>
        <a:xfrm>
          <a:off x="3373460" y="407565"/>
          <a:ext cx="3257919" cy="3257919"/>
        </a:xfrm>
        <a:custGeom>
          <a:avLst/>
          <a:gdLst/>
          <a:ahLst/>
          <a:cxnLst/>
          <a:rect l="0" t="0" r="0" b="0"/>
          <a:pathLst>
            <a:path>
              <a:moveTo>
                <a:pt x="2362860" y="174690"/>
              </a:moveTo>
              <a:arcTo wR="1628959" hR="1628959" stAng="17806674" swAng="173752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A31BE-11BC-4424-B4ED-08EA705D6BDD}">
      <dsp:nvSpPr>
        <dsp:cNvPr id="0" name=""/>
        <dsp:cNvSpPr/>
      </dsp:nvSpPr>
      <dsp:spPr>
        <a:xfrm>
          <a:off x="5862245" y="1126300"/>
          <a:ext cx="1378816" cy="813697"/>
        </a:xfrm>
        <a:prstGeom prst="roundRect">
          <a:avLst/>
        </a:prstGeom>
        <a:solidFill>
          <a:schemeClr val="accent4">
            <a:hueOff val="-839636"/>
            <a:satOff val="714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solidFill>
                <a:schemeClr val="bg1"/>
              </a:solidFill>
            </a:rPr>
            <a:t>Produção</a:t>
          </a:r>
          <a:endParaRPr lang="pt-BR" sz="1600" kern="1200" dirty="0">
            <a:solidFill>
              <a:schemeClr val="bg1"/>
            </a:solidFill>
          </a:endParaRPr>
        </a:p>
      </dsp:txBody>
      <dsp:txXfrm>
        <a:off x="5901966" y="1166021"/>
        <a:ext cx="1299374" cy="734255"/>
      </dsp:txXfrm>
    </dsp:sp>
    <dsp:sp modelId="{16DAC905-EE78-4F21-AB9D-CE78D5982EDD}">
      <dsp:nvSpPr>
        <dsp:cNvPr id="0" name=""/>
        <dsp:cNvSpPr/>
      </dsp:nvSpPr>
      <dsp:spPr>
        <a:xfrm>
          <a:off x="3373460" y="407565"/>
          <a:ext cx="3257919" cy="3257919"/>
        </a:xfrm>
        <a:custGeom>
          <a:avLst/>
          <a:gdLst/>
          <a:ahLst/>
          <a:cxnLst/>
          <a:rect l="0" t="0" r="0" b="0"/>
          <a:pathLst>
            <a:path>
              <a:moveTo>
                <a:pt x="3255642" y="1542861"/>
              </a:moveTo>
              <a:arcTo wR="1628959" hR="1628959" stAng="21418214" swAng="2200008"/>
            </a:path>
          </a:pathLst>
        </a:custGeom>
        <a:noFill/>
        <a:ln w="9525" cap="flat" cmpd="sng" algn="ctr">
          <a:solidFill>
            <a:schemeClr val="accent4">
              <a:hueOff val="-839636"/>
              <a:satOff val="7143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D3578-EC81-4A15-B57C-B1C24F3CBEB1}">
      <dsp:nvSpPr>
        <dsp:cNvPr id="0" name=""/>
        <dsp:cNvSpPr/>
      </dsp:nvSpPr>
      <dsp:spPr>
        <a:xfrm>
          <a:off x="5223052" y="2947533"/>
          <a:ext cx="1473693" cy="813697"/>
        </a:xfrm>
        <a:prstGeom prst="roundRect">
          <a:avLst/>
        </a:prstGeom>
        <a:solidFill>
          <a:schemeClr val="accent4">
            <a:hueOff val="-1679273"/>
            <a:satOff val="14286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solidFill>
                <a:schemeClr val="bg1"/>
              </a:solidFill>
            </a:rPr>
            <a:t>Ocupação</a:t>
          </a:r>
          <a:endParaRPr lang="pt-BR" sz="1600" kern="1200" dirty="0">
            <a:solidFill>
              <a:schemeClr val="bg1"/>
            </a:solidFill>
          </a:endParaRPr>
        </a:p>
      </dsp:txBody>
      <dsp:txXfrm>
        <a:off x="5262773" y="2987254"/>
        <a:ext cx="1394251" cy="734255"/>
      </dsp:txXfrm>
    </dsp:sp>
    <dsp:sp modelId="{706A1FF8-C6A0-4AF1-B98E-0E9719684D50}">
      <dsp:nvSpPr>
        <dsp:cNvPr id="0" name=""/>
        <dsp:cNvSpPr/>
      </dsp:nvSpPr>
      <dsp:spPr>
        <a:xfrm>
          <a:off x="3373460" y="407565"/>
          <a:ext cx="3257919" cy="3257919"/>
        </a:xfrm>
        <a:custGeom>
          <a:avLst/>
          <a:gdLst/>
          <a:ahLst/>
          <a:cxnLst/>
          <a:rect l="0" t="0" r="0" b="0"/>
          <a:pathLst>
            <a:path>
              <a:moveTo>
                <a:pt x="1844928" y="3243539"/>
              </a:moveTo>
              <a:arcTo wR="1628959" hR="1628959" stAng="4942875" swAng="976659"/>
            </a:path>
          </a:pathLst>
        </a:custGeom>
        <a:noFill/>
        <a:ln w="9525" cap="flat" cmpd="sng" algn="ctr">
          <a:solidFill>
            <a:schemeClr val="accent4">
              <a:hueOff val="-1679273"/>
              <a:satOff val="14286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C4BC9-A290-4060-9C3F-29BC88DE7426}">
      <dsp:nvSpPr>
        <dsp:cNvPr id="0" name=""/>
        <dsp:cNvSpPr/>
      </dsp:nvSpPr>
      <dsp:spPr>
        <a:xfrm>
          <a:off x="3337356" y="2947533"/>
          <a:ext cx="1415170" cy="813697"/>
        </a:xfrm>
        <a:prstGeom prst="roundRect">
          <a:avLst/>
        </a:prstGeom>
        <a:solidFill>
          <a:schemeClr val="accent4">
            <a:hueOff val="-2518909"/>
            <a:satOff val="21428"/>
            <a:lumOff val="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solidFill>
                <a:schemeClr val="bg1"/>
              </a:solidFill>
            </a:rPr>
            <a:t>Pós</a:t>
          </a:r>
          <a:r>
            <a:rPr lang="pt-BR" sz="1600" kern="1200" smtClean="0"/>
            <a:t> </a:t>
          </a:r>
          <a:r>
            <a:rPr lang="pt-BR" sz="1600" kern="1200" smtClean="0">
              <a:solidFill>
                <a:schemeClr val="bg1"/>
              </a:solidFill>
            </a:rPr>
            <a:t>Ocupação</a:t>
          </a:r>
          <a:endParaRPr lang="pt-BR" sz="1600" kern="1200" dirty="0">
            <a:solidFill>
              <a:schemeClr val="bg1"/>
            </a:solidFill>
          </a:endParaRPr>
        </a:p>
      </dsp:txBody>
      <dsp:txXfrm>
        <a:off x="3377077" y="2987254"/>
        <a:ext cx="1335728" cy="734255"/>
      </dsp:txXfrm>
    </dsp:sp>
    <dsp:sp modelId="{349A7CD8-02B6-4677-B24D-E76024C36C57}">
      <dsp:nvSpPr>
        <dsp:cNvPr id="0" name=""/>
        <dsp:cNvSpPr/>
      </dsp:nvSpPr>
      <dsp:spPr>
        <a:xfrm>
          <a:off x="3373460" y="407565"/>
          <a:ext cx="3257919" cy="3257919"/>
        </a:xfrm>
        <a:custGeom>
          <a:avLst/>
          <a:gdLst/>
          <a:ahLst/>
          <a:cxnLst/>
          <a:rect l="0" t="0" r="0" b="0"/>
          <a:pathLst>
            <a:path>
              <a:moveTo>
                <a:pt x="272747" y="2531289"/>
              </a:moveTo>
              <a:arcTo wR="1628959" hR="1628959" stAng="8781778" swAng="2200008"/>
            </a:path>
          </a:pathLst>
        </a:custGeom>
        <a:noFill/>
        <a:ln w="9525" cap="flat" cmpd="sng" algn="ctr">
          <a:solidFill>
            <a:schemeClr val="accent4">
              <a:hueOff val="-2518909"/>
              <a:satOff val="21428"/>
              <a:lumOff val="1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D2222-02A1-4662-9553-AABF977D188E}">
      <dsp:nvSpPr>
        <dsp:cNvPr id="0" name=""/>
        <dsp:cNvSpPr/>
      </dsp:nvSpPr>
      <dsp:spPr>
        <a:xfrm>
          <a:off x="2696042" y="1126300"/>
          <a:ext cx="1514290" cy="813697"/>
        </a:xfrm>
        <a:prstGeom prst="roundRect">
          <a:avLst/>
        </a:prstGeom>
        <a:solidFill>
          <a:schemeClr val="accent4">
            <a:hueOff val="-3358546"/>
            <a:satOff val="28571"/>
            <a:lumOff val="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>
              <a:solidFill>
                <a:schemeClr val="bg1"/>
              </a:solidFill>
            </a:rPr>
            <a:t>Administração de Contratos</a:t>
          </a:r>
          <a:endParaRPr lang="pt-BR" sz="1600" kern="1200" dirty="0">
            <a:solidFill>
              <a:schemeClr val="bg1"/>
            </a:solidFill>
          </a:endParaRPr>
        </a:p>
      </dsp:txBody>
      <dsp:txXfrm>
        <a:off x="2735763" y="1166021"/>
        <a:ext cx="1434848" cy="734255"/>
      </dsp:txXfrm>
    </dsp:sp>
    <dsp:sp modelId="{502E2592-C29E-461F-9FF2-E67CA70B4DE1}">
      <dsp:nvSpPr>
        <dsp:cNvPr id="0" name=""/>
        <dsp:cNvSpPr/>
      </dsp:nvSpPr>
      <dsp:spPr>
        <a:xfrm>
          <a:off x="3373460" y="407565"/>
          <a:ext cx="3257919" cy="3257919"/>
        </a:xfrm>
        <a:custGeom>
          <a:avLst/>
          <a:gdLst/>
          <a:ahLst/>
          <a:cxnLst/>
          <a:rect l="0" t="0" r="0" b="0"/>
          <a:pathLst>
            <a:path>
              <a:moveTo>
                <a:pt x="282693" y="711857"/>
              </a:moveTo>
              <a:arcTo wR="1628959" hR="1628959" stAng="12855805" swAng="1737521"/>
            </a:path>
          </a:pathLst>
        </a:custGeom>
        <a:noFill/>
        <a:ln w="9525" cap="flat" cmpd="sng" algn="ctr">
          <a:solidFill>
            <a:schemeClr val="accent4">
              <a:hueOff val="-3358546"/>
              <a:satOff val="28571"/>
              <a:lumOff val="1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DC4CC-7B18-48B9-86CB-E48E1460F430}">
      <dsp:nvSpPr>
        <dsp:cNvPr id="0" name=""/>
        <dsp:cNvSpPr/>
      </dsp:nvSpPr>
      <dsp:spPr>
        <a:xfrm>
          <a:off x="1166529" y="0"/>
          <a:ext cx="1166529" cy="648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R$ 1,00</a:t>
          </a:r>
          <a:endParaRPr lang="pt-BR" sz="2400" kern="1200" dirty="0"/>
        </a:p>
      </dsp:txBody>
      <dsp:txXfrm>
        <a:off x="1185510" y="18981"/>
        <a:ext cx="1128567" cy="610110"/>
      </dsp:txXfrm>
    </dsp:sp>
    <dsp:sp modelId="{268F910A-2942-4874-B939-C69F0EB9774F}">
      <dsp:nvSpPr>
        <dsp:cNvPr id="0" name=""/>
        <dsp:cNvSpPr/>
      </dsp:nvSpPr>
      <dsp:spPr>
        <a:xfrm>
          <a:off x="2851516" y="0"/>
          <a:ext cx="1166529" cy="648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R$ 2,12</a:t>
          </a:r>
          <a:endParaRPr lang="pt-BR" sz="2400" kern="1200" dirty="0"/>
        </a:p>
      </dsp:txBody>
      <dsp:txXfrm>
        <a:off x="2870497" y="18981"/>
        <a:ext cx="1128567" cy="610110"/>
      </dsp:txXfrm>
    </dsp:sp>
    <dsp:sp modelId="{66903AEC-5D32-4070-8133-20F52D08CBA2}">
      <dsp:nvSpPr>
        <dsp:cNvPr id="0" name=""/>
        <dsp:cNvSpPr/>
      </dsp:nvSpPr>
      <dsp:spPr>
        <a:xfrm>
          <a:off x="2349261" y="2754306"/>
          <a:ext cx="486054" cy="486054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58F3C-16BA-468E-BED3-719F68548FBB}">
      <dsp:nvSpPr>
        <dsp:cNvPr id="0" name=""/>
        <dsp:cNvSpPr/>
      </dsp:nvSpPr>
      <dsp:spPr>
        <a:xfrm rot="240000">
          <a:off x="1133680" y="2546026"/>
          <a:ext cx="2917214" cy="2039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BC938-3136-4F35-80F4-D0F480650C1D}">
      <dsp:nvSpPr>
        <dsp:cNvPr id="0" name=""/>
        <dsp:cNvSpPr/>
      </dsp:nvSpPr>
      <dsp:spPr>
        <a:xfrm rot="240000">
          <a:off x="2866792" y="1725831"/>
          <a:ext cx="1200784" cy="851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Custeio</a:t>
          </a:r>
          <a:endParaRPr lang="pt-BR" sz="1300" kern="1200" dirty="0"/>
        </a:p>
      </dsp:txBody>
      <dsp:txXfrm>
        <a:off x="2908361" y="1767400"/>
        <a:ext cx="1117646" cy="768397"/>
      </dsp:txXfrm>
    </dsp:sp>
    <dsp:sp modelId="{714CAA23-039F-4987-8C3E-0C9F88801365}">
      <dsp:nvSpPr>
        <dsp:cNvPr id="0" name=""/>
        <dsp:cNvSpPr/>
      </dsp:nvSpPr>
      <dsp:spPr>
        <a:xfrm rot="240000">
          <a:off x="2931600" y="844453"/>
          <a:ext cx="1200784" cy="851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Custeio</a:t>
          </a:r>
          <a:endParaRPr lang="pt-BR" sz="1300" kern="1200" dirty="0"/>
        </a:p>
      </dsp:txBody>
      <dsp:txXfrm>
        <a:off x="2973169" y="886022"/>
        <a:ext cx="1117646" cy="768397"/>
      </dsp:txXfrm>
    </dsp:sp>
    <dsp:sp modelId="{C160B473-BA15-421F-BAA0-8E2028BB9D86}">
      <dsp:nvSpPr>
        <dsp:cNvPr id="0" name=""/>
        <dsp:cNvSpPr/>
      </dsp:nvSpPr>
      <dsp:spPr>
        <a:xfrm rot="240000">
          <a:off x="1198007" y="1609178"/>
          <a:ext cx="1200784" cy="851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Investimentos</a:t>
          </a:r>
          <a:endParaRPr lang="pt-BR" sz="1300" kern="1200" dirty="0"/>
        </a:p>
      </dsp:txBody>
      <dsp:txXfrm>
        <a:off x="1239576" y="1650747"/>
        <a:ext cx="1117646" cy="7683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AB6BC-091B-479F-AB4B-91D5B47711C5}">
      <dsp:nvSpPr>
        <dsp:cNvPr id="0" name=""/>
        <dsp:cNvSpPr/>
      </dsp:nvSpPr>
      <dsp:spPr>
        <a:xfrm>
          <a:off x="936120" y="844705"/>
          <a:ext cx="5533684" cy="2975826"/>
        </a:xfrm>
        <a:prstGeom prst="round2DiagRect">
          <a:avLst>
            <a:gd name="adj1" fmla="val 0"/>
            <a:gd name="adj2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50E4E-6F18-498E-8FCA-6F435400DF4E}">
      <dsp:nvSpPr>
        <dsp:cNvPr id="0" name=""/>
        <dsp:cNvSpPr/>
      </dsp:nvSpPr>
      <dsp:spPr>
        <a:xfrm>
          <a:off x="3723658" y="1082118"/>
          <a:ext cx="737" cy="234459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ADD47-5610-4163-A096-81D9AAFEB9C5}">
      <dsp:nvSpPr>
        <dsp:cNvPr id="0" name=""/>
        <dsp:cNvSpPr/>
      </dsp:nvSpPr>
      <dsp:spPr>
        <a:xfrm>
          <a:off x="1141272" y="991942"/>
          <a:ext cx="2397929" cy="25249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Recebimento de </a:t>
          </a:r>
          <a:r>
            <a:rPr lang="pt-BR" sz="2700" b="1" kern="1200" dirty="0" smtClean="0"/>
            <a:t>R$ 665 </a:t>
          </a:r>
          <a:r>
            <a:rPr lang="pt-BR" sz="2700" kern="1200" dirty="0" smtClean="0"/>
            <a:t>milhões em recursos financeiros</a:t>
          </a:r>
          <a:endParaRPr lang="pt-BR" sz="2700" kern="1200" dirty="0"/>
        </a:p>
      </dsp:txBody>
      <dsp:txXfrm>
        <a:off x="1141272" y="991942"/>
        <a:ext cx="2397929" cy="2524943"/>
      </dsp:txXfrm>
    </dsp:sp>
    <dsp:sp modelId="{11133A2B-8005-4D2B-9F8B-00AA62F955FE}">
      <dsp:nvSpPr>
        <dsp:cNvPr id="0" name=""/>
        <dsp:cNvSpPr/>
      </dsp:nvSpPr>
      <dsp:spPr>
        <a:xfrm>
          <a:off x="3908114" y="991942"/>
          <a:ext cx="2397929" cy="25249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Construção de </a:t>
          </a:r>
          <a:r>
            <a:rPr lang="pt-BR" sz="2700" b="1" kern="1200" dirty="0" smtClean="0"/>
            <a:t>2.039</a:t>
          </a:r>
          <a:r>
            <a:rPr lang="pt-BR" sz="2700" kern="1200" dirty="0" smtClean="0"/>
            <a:t> unidades habitacionais, que originaram </a:t>
          </a:r>
          <a:r>
            <a:rPr lang="pt-BR" sz="2700" b="1" kern="1200" dirty="0" smtClean="0"/>
            <a:t>1.224</a:t>
          </a:r>
          <a:r>
            <a:rPr lang="pt-BR" sz="2700" kern="1200" dirty="0" smtClean="0"/>
            <a:t> novos contratos</a:t>
          </a:r>
          <a:endParaRPr lang="pt-BR" sz="2700" kern="1200" dirty="0"/>
        </a:p>
      </dsp:txBody>
      <dsp:txXfrm>
        <a:off x="3908114" y="991942"/>
        <a:ext cx="2397929" cy="2524943"/>
      </dsp:txXfrm>
    </dsp:sp>
    <dsp:sp modelId="{28AE44FD-1791-48BD-8E61-D19B0DA651C0}">
      <dsp:nvSpPr>
        <dsp:cNvPr id="0" name=""/>
        <dsp:cNvSpPr/>
      </dsp:nvSpPr>
      <dsp:spPr>
        <a:xfrm rot="16200000">
          <a:off x="-1127502" y="1162037"/>
          <a:ext cx="3246356" cy="922280"/>
        </a:xfrm>
        <a:prstGeom prst="rightArrow">
          <a:avLst>
            <a:gd name="adj1" fmla="val 49830"/>
            <a:gd name="adj2" fmla="val 6066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smtClean="0">
              <a:solidFill>
                <a:schemeClr val="bg1"/>
              </a:solidFill>
            </a:rPr>
            <a:t>Fontes de recursos</a:t>
          </a:r>
          <a:endParaRPr lang="pt-BR" sz="2100" kern="1200" dirty="0">
            <a:solidFill>
              <a:schemeClr val="bg1"/>
            </a:solidFill>
          </a:endParaRPr>
        </a:p>
      </dsp:txBody>
      <dsp:txXfrm>
        <a:off x="-988114" y="1532779"/>
        <a:ext cx="2967580" cy="459572"/>
      </dsp:txXfrm>
    </dsp:sp>
    <dsp:sp modelId="{9A0B4C86-B5E3-41B7-B8FE-53185F0C3F56}">
      <dsp:nvSpPr>
        <dsp:cNvPr id="0" name=""/>
        <dsp:cNvSpPr/>
      </dsp:nvSpPr>
      <dsp:spPr>
        <a:xfrm rot="5400000">
          <a:off x="5328463" y="2424509"/>
          <a:ext cx="3246356" cy="922280"/>
        </a:xfrm>
        <a:prstGeom prst="rightArrow">
          <a:avLst>
            <a:gd name="adj1" fmla="val 49830"/>
            <a:gd name="adj2" fmla="val 6066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smtClean="0">
              <a:solidFill>
                <a:schemeClr val="bg1"/>
              </a:solidFill>
            </a:rPr>
            <a:t>Resultados</a:t>
          </a:r>
          <a:endParaRPr lang="pt-BR" sz="2100" kern="1200" dirty="0">
            <a:solidFill>
              <a:schemeClr val="bg1"/>
            </a:solidFill>
          </a:endParaRPr>
        </a:p>
      </dsp:txBody>
      <dsp:txXfrm>
        <a:off x="5467851" y="2516475"/>
        <a:ext cx="2967580" cy="4595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5D7B9-BA4D-4CB4-9053-87A62C0AA77C}">
      <dsp:nvSpPr>
        <dsp:cNvPr id="0" name=""/>
        <dsp:cNvSpPr/>
      </dsp:nvSpPr>
      <dsp:spPr>
        <a:xfrm>
          <a:off x="0" y="79766"/>
          <a:ext cx="8125882" cy="1072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/>
            <a:t>60</a:t>
          </a:r>
          <a:r>
            <a:rPr lang="pt-BR" sz="2700" kern="1200" dirty="0" smtClean="0"/>
            <a:t> </a:t>
          </a:r>
          <a:r>
            <a:rPr lang="pt-BR" sz="2700" kern="1200" dirty="0" smtClean="0"/>
            <a:t>Novas Determinações</a:t>
          </a:r>
          <a:endParaRPr lang="pt-BR" sz="2700" kern="1200" dirty="0"/>
        </a:p>
      </dsp:txBody>
      <dsp:txXfrm>
        <a:off x="52359" y="132125"/>
        <a:ext cx="8021164" cy="967861"/>
      </dsp:txXfrm>
    </dsp:sp>
    <dsp:sp modelId="{0DEF0269-D5C4-4840-AC72-00591305E916}">
      <dsp:nvSpPr>
        <dsp:cNvPr id="0" name=""/>
        <dsp:cNvSpPr/>
      </dsp:nvSpPr>
      <dsp:spPr>
        <a:xfrm>
          <a:off x="0" y="1152345"/>
          <a:ext cx="8125882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100" kern="1200" dirty="0" smtClean="0"/>
            <a:t>Impropriedades relacionadas ao processo de planejamento, controle e gestão.</a:t>
          </a:r>
          <a:endParaRPr lang="pt-B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100" kern="1200" dirty="0" smtClean="0"/>
            <a:t>Número compilado. A maior parte das </a:t>
          </a:r>
          <a:r>
            <a:rPr lang="pt-BR" sz="2100" kern="1200" dirty="0" smtClean="0"/>
            <a:t>determinações </a:t>
          </a:r>
          <a:r>
            <a:rPr lang="pt-BR" sz="2100" kern="1200" dirty="0" smtClean="0"/>
            <a:t>se repetem nos exercícios analisados.</a:t>
          </a:r>
          <a:endParaRPr lang="pt-BR" sz="2100" kern="1200" dirty="0"/>
        </a:p>
      </dsp:txBody>
      <dsp:txXfrm>
        <a:off x="0" y="1152345"/>
        <a:ext cx="8125882" cy="1313414"/>
      </dsp:txXfrm>
    </dsp:sp>
    <dsp:sp modelId="{863385E9-FF29-4B73-9DE8-DEFBA460E3F1}">
      <dsp:nvSpPr>
        <dsp:cNvPr id="0" name=""/>
        <dsp:cNvSpPr/>
      </dsp:nvSpPr>
      <dsp:spPr>
        <a:xfrm>
          <a:off x="0" y="2465760"/>
          <a:ext cx="8125882" cy="1072579"/>
        </a:xfrm>
        <a:prstGeom prst="roundRect">
          <a:avLst/>
        </a:prstGeom>
        <a:solidFill>
          <a:schemeClr val="accent3">
            <a:hueOff val="-6856905"/>
            <a:satOff val="-12190"/>
            <a:lumOff val="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148 </a:t>
          </a:r>
          <a:r>
            <a:rPr lang="pt-BR" sz="2700" kern="1200" dirty="0" smtClean="0"/>
            <a:t>Infringências</a:t>
          </a:r>
          <a:endParaRPr lang="pt-BR" sz="2700" kern="1200" dirty="0"/>
        </a:p>
      </dsp:txBody>
      <dsp:txXfrm>
        <a:off x="52359" y="2518119"/>
        <a:ext cx="8021164" cy="967861"/>
      </dsp:txXfrm>
    </dsp:sp>
    <dsp:sp modelId="{13EE8AC1-92B9-4438-85E0-F368B47A77C4}">
      <dsp:nvSpPr>
        <dsp:cNvPr id="0" name=""/>
        <dsp:cNvSpPr/>
      </dsp:nvSpPr>
      <dsp:spPr>
        <a:xfrm>
          <a:off x="0" y="3538340"/>
          <a:ext cx="8125882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100" kern="1200" dirty="0" smtClean="0"/>
            <a:t>Descumprimentos legais</a:t>
          </a:r>
          <a:endParaRPr lang="pt-B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100" kern="1200" dirty="0" smtClean="0"/>
            <a:t>Somatória dos exercícios analisados. </a:t>
          </a:r>
          <a:endParaRPr lang="pt-BR" sz="2100" kern="1200" dirty="0"/>
        </a:p>
      </dsp:txBody>
      <dsp:txXfrm>
        <a:off x="0" y="3538340"/>
        <a:ext cx="8125882" cy="726570"/>
      </dsp:txXfrm>
    </dsp:sp>
    <dsp:sp modelId="{FFCADFE7-59B3-48B8-802D-C720405E86B3}">
      <dsp:nvSpPr>
        <dsp:cNvPr id="0" name=""/>
        <dsp:cNvSpPr/>
      </dsp:nvSpPr>
      <dsp:spPr>
        <a:xfrm>
          <a:off x="0" y="4264910"/>
          <a:ext cx="8125882" cy="1072579"/>
        </a:xfrm>
        <a:prstGeom prst="roundRect">
          <a:avLst/>
        </a:prstGeom>
        <a:solidFill>
          <a:schemeClr val="accent3">
            <a:hueOff val="-13713810"/>
            <a:satOff val="-24380"/>
            <a:lumOff val="1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/>
            <a:t>23 </a:t>
          </a:r>
          <a:r>
            <a:rPr lang="pt-BR" sz="2700" kern="1200" dirty="0" smtClean="0"/>
            <a:t>Determinações de Exercícios Anteriores não atendidas</a:t>
          </a:r>
          <a:endParaRPr lang="pt-BR" sz="2700" kern="1200" dirty="0"/>
        </a:p>
      </dsp:txBody>
      <dsp:txXfrm>
        <a:off x="52359" y="4317269"/>
        <a:ext cx="8021164" cy="9678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F46BA-E854-4F5D-A8B9-3E0802046651}">
      <dsp:nvSpPr>
        <dsp:cNvPr id="0" name=""/>
        <dsp:cNvSpPr/>
      </dsp:nvSpPr>
      <dsp:spPr>
        <a:xfrm>
          <a:off x="38403" y="1485"/>
          <a:ext cx="2878035" cy="1726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Baixo resultado da Companhia no desempenho de sua finalidade.</a:t>
          </a:r>
          <a:endParaRPr lang="pt-BR" sz="2200" kern="1200" dirty="0"/>
        </a:p>
      </dsp:txBody>
      <dsp:txXfrm>
        <a:off x="38403" y="1485"/>
        <a:ext cx="2878035" cy="1726821"/>
      </dsp:txXfrm>
    </dsp:sp>
    <dsp:sp modelId="{FDC656B5-DC66-4A30-8D75-2ACE43E6C4DB}">
      <dsp:nvSpPr>
        <dsp:cNvPr id="0" name=""/>
        <dsp:cNvSpPr/>
      </dsp:nvSpPr>
      <dsp:spPr>
        <a:xfrm>
          <a:off x="3204242" y="1485"/>
          <a:ext cx="2878035" cy="1726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Alto volume de recursos do Tesouro dispendido para um resultado limitado.</a:t>
          </a:r>
          <a:endParaRPr lang="pt-BR" sz="2200" kern="1200" dirty="0"/>
        </a:p>
      </dsp:txBody>
      <dsp:txXfrm>
        <a:off x="3204242" y="1485"/>
        <a:ext cx="2878035" cy="1726821"/>
      </dsp:txXfrm>
    </dsp:sp>
    <dsp:sp modelId="{935FA0AC-68B3-477B-81CB-11526F0443F5}">
      <dsp:nvSpPr>
        <dsp:cNvPr id="0" name=""/>
        <dsp:cNvSpPr/>
      </dsp:nvSpPr>
      <dsp:spPr>
        <a:xfrm>
          <a:off x="38403" y="2016109"/>
          <a:ext cx="2878035" cy="1726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Necessidade de reformulação das atividades para atender a uma moderna política de inclusão social.</a:t>
          </a:r>
          <a:endParaRPr lang="pt-BR" sz="2200" kern="1200" dirty="0"/>
        </a:p>
      </dsp:txBody>
      <dsp:txXfrm>
        <a:off x="38403" y="2016109"/>
        <a:ext cx="2878035" cy="1726821"/>
      </dsp:txXfrm>
    </dsp:sp>
    <dsp:sp modelId="{3B0DD27B-5589-4EA8-B491-A877F7D1E879}">
      <dsp:nvSpPr>
        <dsp:cNvPr id="0" name=""/>
        <dsp:cNvSpPr/>
      </dsp:nvSpPr>
      <dsp:spPr>
        <a:xfrm>
          <a:off x="3204242" y="2016109"/>
          <a:ext cx="2878035" cy="1726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As ações exercidas pela Cohab podem ser incorporadas ao rol de políticas públicas da SEHAB.</a:t>
          </a:r>
          <a:endParaRPr lang="pt-BR" sz="2200" kern="1200" dirty="0"/>
        </a:p>
      </dsp:txBody>
      <dsp:txXfrm>
        <a:off x="3204242" y="2016109"/>
        <a:ext cx="2878035" cy="1726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ço Reservado para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EBA5BD7-F043-4D1B-AA17-CD412FC534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24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Que palavras quer destacar?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763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763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224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186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465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962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96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916" y="1052736"/>
            <a:ext cx="8735325" cy="2000251"/>
          </a:xfrm>
        </p:spPr>
        <p:txBody>
          <a:bodyPr rtlCol="0">
            <a:normAutofit fontScale="90000"/>
          </a:bodyPr>
          <a:lstStyle/>
          <a:p>
            <a:r>
              <a:rPr lang="pt-BR" sz="3800" b="1" dirty="0" smtClean="0"/>
              <a:t/>
            </a:r>
            <a:br>
              <a:rPr lang="pt-BR" sz="3800" b="1" dirty="0" smtClean="0"/>
            </a:br>
            <a:r>
              <a:rPr lang="pt-BR" sz="3800" b="1" dirty="0"/>
              <a:t/>
            </a:r>
            <a:br>
              <a:rPr lang="pt-BR" sz="3800" b="1" dirty="0"/>
            </a:br>
            <a:r>
              <a:rPr lang="pt-BR" sz="3800" b="1" dirty="0" smtClean="0"/>
              <a:t>Julgamento de Contas: </a:t>
            </a:r>
            <a:r>
              <a:rPr lang="pt-BR" sz="3800" dirty="0" smtClean="0"/>
              <a:t> </a:t>
            </a:r>
            <a:r>
              <a:rPr lang="pt-BR" sz="3800" dirty="0"/>
              <a:t/>
            </a:r>
            <a:br>
              <a:rPr lang="pt-BR" sz="3800" dirty="0"/>
            </a:br>
            <a:r>
              <a:rPr lang="pt-BR" sz="3800" dirty="0"/>
              <a:t>Companhia Metropolitana de Habitação de São Paulo – </a:t>
            </a:r>
            <a:r>
              <a:rPr lang="pt-BR" sz="3800" u="sng" dirty="0" smtClean="0"/>
              <a:t>Cohab</a:t>
            </a:r>
            <a:r>
              <a:rPr lang="pt-BR" sz="3800" dirty="0" smtClean="0"/>
              <a:t> </a:t>
            </a:r>
            <a:r>
              <a:rPr lang="pt-BR" sz="3800" dirty="0"/>
              <a:t>e</a:t>
            </a:r>
            <a:br>
              <a:rPr lang="pt-BR" sz="3800" dirty="0"/>
            </a:br>
            <a:r>
              <a:rPr lang="pt-BR" sz="3800" dirty="0"/>
              <a:t>Fundo Municipal de Habitação – </a:t>
            </a:r>
            <a:r>
              <a:rPr lang="pt-BR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FMH</a:t>
            </a:r>
            <a:r>
              <a:rPr lang="pt-BR" sz="3800" dirty="0"/>
              <a:t/>
            </a:r>
            <a:br>
              <a:rPr lang="pt-BR" sz="3800" dirty="0"/>
            </a:br>
            <a:r>
              <a:rPr lang="pt-BR" sz="3800" dirty="0" smtClean="0"/>
              <a:t>(2009 a 2012)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998068" y="3645024"/>
            <a:ext cx="8735325" cy="1752600"/>
          </a:xfrm>
        </p:spPr>
        <p:txBody>
          <a:bodyPr rtlCol="0">
            <a:normAutofit/>
          </a:bodyPr>
          <a:lstStyle/>
          <a:p>
            <a:r>
              <a:rPr lang="pt-BR" sz="1600" b="1" dirty="0"/>
              <a:t>TC nº 72.000.897/10-35 (exercício de 2009)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TC nº </a:t>
            </a:r>
            <a:r>
              <a:rPr lang="pt-BR" sz="1600" b="1" dirty="0" smtClean="0"/>
              <a:t>72.001.122/11-30 </a:t>
            </a:r>
            <a:r>
              <a:rPr lang="pt-BR" sz="1600" b="1" dirty="0"/>
              <a:t>(exercício de 2010)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TC nº 72.000.886/12-80 (exercício de 2011)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TC nº 72.001.619/13-10 (exercício de 2012) </a:t>
            </a:r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998068" y="514708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Relator: Conselheiro João </a:t>
            </a:r>
            <a:r>
              <a:rPr lang="pt-BR" sz="2000" dirty="0" err="1" smtClean="0"/>
              <a:t>Antonio</a:t>
            </a:r>
            <a:r>
              <a:rPr lang="pt-BR" sz="2000" dirty="0" smtClean="0"/>
              <a:t> da </a:t>
            </a:r>
            <a:r>
              <a:rPr lang="pt-BR" sz="2000" dirty="0"/>
              <a:t>S</a:t>
            </a:r>
            <a:r>
              <a:rPr lang="pt-BR" sz="2000" dirty="0" smtClean="0"/>
              <a:t>ilva Filho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6800" b="1" cap="all" spc="200" dirty="0" smtClean="0">
              <a:solidFill>
                <a:schemeClr val="accent1"/>
              </a:solidFill>
            </a:endParaRPr>
          </a:p>
          <a:p>
            <a:endParaRPr lang="pt-BR" sz="6800" b="1" cap="all" spc="200" dirty="0">
              <a:solidFill>
                <a:schemeClr val="accent1"/>
              </a:solidFill>
            </a:endParaRPr>
          </a:p>
          <a:p>
            <a:endParaRPr lang="pt-BR" dirty="0"/>
          </a:p>
        </p:txBody>
      </p:sp>
      <p:sp>
        <p:nvSpPr>
          <p:cNvPr id="5" name="Espaço Reservado para Conteúdo 13"/>
          <p:cNvSpPr txBox="1">
            <a:spLocks/>
          </p:cNvSpPr>
          <p:nvPr/>
        </p:nvSpPr>
        <p:spPr>
          <a:xfrm>
            <a:off x="1413892" y="692696"/>
            <a:ext cx="10369152" cy="5112568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200" b="1" cap="all" spc="200" dirty="0" smtClean="0">
                <a:solidFill>
                  <a:schemeClr val="accent1"/>
                </a:solidFill>
              </a:rPr>
              <a:t>BAIXA </a:t>
            </a:r>
            <a:r>
              <a:rPr lang="pt-BR" sz="2200" b="1" cap="all" spc="200" dirty="0">
                <a:solidFill>
                  <a:schemeClr val="accent1"/>
                </a:solidFill>
              </a:rPr>
              <a:t>PRODUTIVIDADE </a:t>
            </a:r>
            <a:r>
              <a:rPr lang="pt-BR" sz="2200" dirty="0" smtClean="0"/>
              <a:t>DA COHAB-SP: POUCAS UNIDADES ENTREGUES, COM BASE EM DADOS DA MANIFESTAÇÃO DA ORIGEM NOS AUTOS ANALISADOS;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200" b="1" cap="all" spc="200" dirty="0">
                <a:solidFill>
                  <a:schemeClr val="accent1"/>
                </a:solidFill>
              </a:rPr>
              <a:t>BAIXA QUALIDADE </a:t>
            </a:r>
            <a:r>
              <a:rPr lang="pt-BR" sz="2200" dirty="0" smtClean="0"/>
              <a:t>DOS CONJUNTOS HABITACIONAIS, COM BASE EM ESTUDOS REALIZADOS;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200" b="1" cap="all" spc="200" dirty="0" smtClean="0">
                <a:solidFill>
                  <a:schemeClr val="accent1"/>
                </a:solidFill>
              </a:rPr>
              <a:t>PRECÁRIA </a:t>
            </a:r>
            <a:r>
              <a:rPr lang="pt-BR" sz="2200" b="1" cap="all" spc="200" dirty="0">
                <a:solidFill>
                  <a:schemeClr val="accent1"/>
                </a:solidFill>
              </a:rPr>
              <a:t>INSERÇÃO URBANA </a:t>
            </a:r>
            <a:r>
              <a:rPr lang="pt-BR" sz="2200" dirty="0" smtClean="0"/>
              <a:t>RESULTANTE DAS GRANDES DISTÂNCIAS EM RELAÇÃO AOS PRINCIPAIS POLOS DE OFERTA DE TRABALHO;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200" b="1" cap="all" spc="200" dirty="0">
                <a:solidFill>
                  <a:schemeClr val="accent1"/>
                </a:solidFill>
              </a:rPr>
              <a:t>INSUFICIÊNCIA DE EQUIPAMENTOS </a:t>
            </a:r>
            <a:r>
              <a:rPr lang="pt-BR" sz="2200" dirty="0" smtClean="0"/>
              <a:t>DE SERVIÇOS PÚBLICOS E COMUNITÁRIOS;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200" b="1" cap="all" spc="200" dirty="0">
                <a:solidFill>
                  <a:schemeClr val="accent1"/>
                </a:solidFill>
              </a:rPr>
              <a:t>INADEQUAÇÃO DOS VALORES </a:t>
            </a:r>
            <a:r>
              <a:rPr lang="pt-BR" sz="2200" dirty="0" smtClean="0"/>
              <a:t>DE FINANCIAMENTO E DOS CUSTOS DE MANUTENÇÃO DOS CONDOMÍNIOS À CAPACIDADE DE PAGAMENTO DOS MUTUÁRIOS E PERMISSIONÁRIOS;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200" b="1" cap="all" spc="200" dirty="0">
                <a:solidFill>
                  <a:schemeClr val="accent1"/>
                </a:solidFill>
              </a:rPr>
              <a:t>FORTE DEPENDÊNCIA </a:t>
            </a:r>
            <a:r>
              <a:rPr lang="pt-BR" sz="2200" dirty="0" smtClean="0"/>
              <a:t>DA COHAB DE RECURSOS DO ORÇAMENTO DO MUNICÍPIO.</a:t>
            </a:r>
          </a:p>
        </p:txBody>
      </p:sp>
    </p:spTree>
    <p:extLst>
      <p:ext uri="{BB962C8B-B14F-4D97-AF65-F5344CB8AC3E}">
        <p14:creationId xmlns:p14="http://schemas.microsoft.com/office/powerpoint/2010/main" val="296577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2044" y="476672"/>
            <a:ext cx="8938472" cy="1003175"/>
          </a:xfrm>
        </p:spPr>
        <p:txBody>
          <a:bodyPr>
            <a:normAutofit/>
          </a:bodyPr>
          <a:lstStyle/>
          <a:p>
            <a:r>
              <a:rPr lang="pt-BR" sz="42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Contas Cohab e FMH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13892" y="2060848"/>
            <a:ext cx="8136904" cy="2808312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3. SOBREPOSIÇÃO DE FUNÇÕES, OBRIGAÇÕES E DEVERES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Companhia </a:t>
            </a:r>
            <a:r>
              <a:rPr lang="pt-BR" dirty="0">
                <a:solidFill>
                  <a:schemeClr val="tx1"/>
                </a:solidFill>
              </a:rPr>
              <a:t>Metropolitana de Habitação de São Paulo – </a:t>
            </a:r>
            <a:r>
              <a:rPr lang="pt-BR" dirty="0" smtClean="0">
                <a:solidFill>
                  <a:schemeClr val="tx1"/>
                </a:solidFill>
              </a:rPr>
              <a:t>Cohab </a:t>
            </a:r>
          </a:p>
          <a:p>
            <a:pPr algn="ctr"/>
            <a:endParaRPr lang="pt-BR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X </a:t>
            </a:r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secretaria de habitação – </a:t>
            </a:r>
            <a:r>
              <a:rPr lang="pt-BR" dirty="0" err="1" smtClean="0">
                <a:solidFill>
                  <a:schemeClr val="tx1"/>
                </a:solidFill>
              </a:rPr>
              <a:t>sehab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9876" y="548680"/>
            <a:ext cx="10360501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u="sng" dirty="0" smtClean="0"/>
              <a:t>Qual a vantagem do  FMH ser administrado pela Cohab e não pela </a:t>
            </a:r>
            <a:r>
              <a:rPr lang="pt-BR" u="sng" dirty="0" err="1" smtClean="0"/>
              <a:t>Sehab</a:t>
            </a:r>
            <a:r>
              <a:rPr lang="pt-BR" u="sng" dirty="0" smtClean="0"/>
              <a:t>?</a:t>
            </a:r>
          </a:p>
          <a:p>
            <a:pPr marL="0" indent="0">
              <a:buNone/>
            </a:pPr>
            <a:r>
              <a:rPr lang="pt-BR" dirty="0" smtClean="0"/>
              <a:t>Do </a:t>
            </a:r>
            <a:r>
              <a:rPr lang="pt-BR" dirty="0"/>
              <a:t>total gasto pelo Fundo Municipal de Habitação, 16,17% foram destinados à </a:t>
            </a:r>
            <a:r>
              <a:rPr lang="pt-BR" dirty="0" smtClean="0"/>
              <a:t>Cohab </a:t>
            </a:r>
            <a:r>
              <a:rPr lang="pt-BR" dirty="0"/>
              <a:t>a título de </a:t>
            </a:r>
            <a:r>
              <a:rPr lang="pt-BR" sz="3100" b="1" spc="200" dirty="0" smtClean="0">
                <a:solidFill>
                  <a:schemeClr val="accent1"/>
                </a:solidFill>
              </a:rPr>
              <a:t>taxa de administração</a:t>
            </a:r>
            <a:r>
              <a:rPr lang="pt-BR" dirty="0" smtClean="0"/>
              <a:t>.  </a:t>
            </a:r>
          </a:p>
          <a:p>
            <a:pPr marL="0" indent="0">
              <a:buNone/>
            </a:pPr>
            <a:r>
              <a:rPr lang="pt-BR" dirty="0" smtClean="0"/>
              <a:t>Porém, a Cohab </a:t>
            </a:r>
            <a:r>
              <a:rPr lang="pt-BR" sz="3100" b="1" spc="200" dirty="0">
                <a:solidFill>
                  <a:schemeClr val="accent1"/>
                </a:solidFill>
              </a:rPr>
              <a:t>terceiriza </a:t>
            </a:r>
            <a:r>
              <a:rPr lang="pt-BR" dirty="0"/>
              <a:t>parte de suas funções gerenciais por meio de contratação de gerenciadoras para atuar </a:t>
            </a:r>
            <a:r>
              <a:rPr lang="pt-BR" dirty="0" smtClean="0"/>
              <a:t>junto </a:t>
            </a:r>
            <a:r>
              <a:rPr lang="pt-BR" dirty="0"/>
              <a:t>aos empreendimentos financiados pelo próprio </a:t>
            </a:r>
            <a:r>
              <a:rPr lang="pt-BR" dirty="0" smtClean="0"/>
              <a:t>FMH.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5878388" y="4038192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/>
          </a:p>
        </p:txBody>
      </p:sp>
      <p:sp>
        <p:nvSpPr>
          <p:cNvPr id="2" name="CaixaDeTexto 1"/>
          <p:cNvSpPr txBox="1"/>
          <p:nvPr/>
        </p:nvSpPr>
        <p:spPr>
          <a:xfrm>
            <a:off x="2998068" y="5157192"/>
            <a:ext cx="68353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cap="all" spc="200" dirty="0">
                <a:solidFill>
                  <a:schemeClr val="accent1"/>
                </a:solidFill>
              </a:rPr>
              <a:t>DESVIO DE FINALIDADE DA COHAB-SP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1270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5860" y="548680"/>
            <a:ext cx="10360501" cy="2016224"/>
          </a:xfrm>
        </p:spPr>
        <p:txBody>
          <a:bodyPr>
            <a:normAutofit/>
          </a:bodyPr>
          <a:lstStyle/>
          <a:p>
            <a:r>
              <a:rPr lang="pt-BR" dirty="0"/>
              <a:t>Existe a necessidade de estudos por parte da Administração para formular um </a:t>
            </a:r>
            <a:r>
              <a:rPr lang="pt-BR" b="1" spc="200" dirty="0">
                <a:solidFill>
                  <a:schemeClr val="accent1"/>
                </a:solidFill>
              </a:rPr>
              <a:t>novo modelo </a:t>
            </a:r>
            <a:r>
              <a:rPr lang="pt-BR" dirty="0"/>
              <a:t>de gestão da política </a:t>
            </a:r>
            <a:r>
              <a:rPr lang="pt-BR" dirty="0" smtClean="0"/>
              <a:t>habitacional, com visão </a:t>
            </a:r>
            <a:r>
              <a:rPr lang="pt-BR" b="1" spc="200" dirty="0">
                <a:solidFill>
                  <a:schemeClr val="accent1"/>
                </a:solidFill>
              </a:rPr>
              <a:t>abrangente e contemporânea</a:t>
            </a:r>
            <a:r>
              <a:rPr lang="pt-BR" dirty="0" smtClean="0"/>
              <a:t>, </a:t>
            </a:r>
            <a:r>
              <a:rPr lang="pt-BR" dirty="0"/>
              <a:t>que leve em conta os </a:t>
            </a:r>
            <a:r>
              <a:rPr lang="pt-BR" b="1" spc="200" dirty="0">
                <a:solidFill>
                  <a:schemeClr val="accent1"/>
                </a:solidFill>
              </a:rPr>
              <a:t>custos </a:t>
            </a:r>
            <a:r>
              <a:rPr lang="pt-BR" dirty="0"/>
              <a:t>para o </a:t>
            </a:r>
            <a:r>
              <a:rPr lang="pt-BR" dirty="0" smtClean="0"/>
              <a:t>Município em relação: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689269168"/>
              </p:ext>
            </p:extLst>
          </p:nvPr>
        </p:nvGraphicFramePr>
        <p:xfrm>
          <a:off x="1341884" y="2420888"/>
          <a:ext cx="993710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2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0036" y="1412776"/>
            <a:ext cx="8938472" cy="1003175"/>
          </a:xfrm>
        </p:spPr>
        <p:txBody>
          <a:bodyPr>
            <a:normAutofit/>
          </a:bodyPr>
          <a:lstStyle/>
          <a:p>
            <a:r>
              <a:rPr lang="pt-BR" sz="44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Contas Cohab e FMH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964" y="3140968"/>
            <a:ext cx="7416824" cy="2232248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chemeClr val="tx1"/>
                </a:solidFill>
              </a:rPr>
              <a:t>4. Informações financeiras</a:t>
            </a:r>
            <a:endParaRPr lang="pt-B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7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820" y="188640"/>
            <a:ext cx="10360501" cy="1223963"/>
          </a:xfrm>
        </p:spPr>
        <p:txBody>
          <a:bodyPr>
            <a:noAutofit/>
          </a:bodyPr>
          <a:lstStyle/>
          <a:p>
            <a:pPr algn="ctr"/>
            <a:r>
              <a:rPr lang="pt-BR" sz="24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Valores Consolidados 2009-2012</a:t>
            </a:r>
            <a:br>
              <a:rPr lang="pt-BR" sz="24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t-BR" sz="2400" cap="all" spc="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(Demonstrativo </a:t>
            </a:r>
            <a:r>
              <a:rPr lang="pt-BR" sz="24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de Fontes e Usos e Demonstração do Resultado do </a:t>
            </a:r>
            <a:r>
              <a:rPr lang="pt-BR" sz="2400" cap="all" spc="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Exercício)</a:t>
            </a:r>
            <a:endParaRPr lang="pt-BR" sz="2400" cap="all" spc="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66952" y="1772816"/>
            <a:ext cx="50233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A </a:t>
            </a:r>
            <a:r>
              <a:rPr lang="pt-BR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arrecadação própria</a:t>
            </a:r>
            <a:r>
              <a:rPr lang="pt-BR" sz="2000" dirty="0"/>
              <a:t>, somada às receitas </a:t>
            </a:r>
            <a:r>
              <a:rPr lang="pt-BR" sz="2000" dirty="0" smtClean="0"/>
              <a:t>de </a:t>
            </a:r>
            <a:r>
              <a:rPr lang="pt-BR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alienações de </a:t>
            </a:r>
            <a:r>
              <a:rPr lang="pt-BR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imóveis</a:t>
            </a:r>
            <a:r>
              <a:rPr lang="pt-BR" sz="2000" dirty="0" smtClean="0"/>
              <a:t>, </a:t>
            </a:r>
            <a:r>
              <a:rPr lang="pt-BR" sz="2000" dirty="0"/>
              <a:t>totalizou R$ 238,3 milhões.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Por outro lado, os gastos com </a:t>
            </a:r>
            <a:r>
              <a:rPr lang="pt-BR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custeio e dívidas </a:t>
            </a:r>
            <a:r>
              <a:rPr lang="pt-BR" sz="2000" dirty="0" smtClean="0"/>
              <a:t>consumiram </a:t>
            </a:r>
            <a:r>
              <a:rPr lang="pt-BR" sz="2000" dirty="0"/>
              <a:t>o montante de R$ </a:t>
            </a:r>
            <a:r>
              <a:rPr lang="pt-BR" sz="2000" b="1" dirty="0"/>
              <a:t>476,8 milhões</a:t>
            </a:r>
            <a:r>
              <a:rPr lang="pt-BR" sz="2000" dirty="0"/>
              <a:t>, </a:t>
            </a:r>
            <a:r>
              <a:rPr lang="pt-BR" sz="2000" u="sng" dirty="0" smtClean="0"/>
              <a:t>o </a:t>
            </a:r>
            <a:r>
              <a:rPr lang="pt-BR" sz="2000" u="sng" dirty="0"/>
              <a:t>dobro de sua arrecadação</a:t>
            </a:r>
            <a:r>
              <a:rPr lang="pt-BR" sz="2000" dirty="0"/>
              <a:t>. </a:t>
            </a:r>
            <a:endParaRPr lang="pt-BR" sz="2000" dirty="0" smtClean="0"/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Apenas com </a:t>
            </a:r>
            <a:r>
              <a:rPr lang="pt-BR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pessoal e encargos sociais</a:t>
            </a:r>
            <a:r>
              <a:rPr lang="pt-BR" sz="2000" dirty="0"/>
              <a:t>, a </a:t>
            </a:r>
            <a:r>
              <a:rPr lang="pt-BR" sz="2000" dirty="0" smtClean="0"/>
              <a:t>Empresa </a:t>
            </a:r>
            <a:r>
              <a:rPr lang="pt-BR" sz="2000" dirty="0"/>
              <a:t>destinou </a:t>
            </a:r>
            <a:r>
              <a:rPr lang="pt-BR" sz="2000" dirty="0" smtClean="0"/>
              <a:t>o </a:t>
            </a:r>
            <a:r>
              <a:rPr lang="pt-BR" sz="2000" dirty="0"/>
              <a:t>montante de R$ 185,1 milhões, </a:t>
            </a:r>
            <a:r>
              <a:rPr lang="pt-BR" sz="2000" u="sng" dirty="0" smtClean="0"/>
              <a:t>87,61 </a:t>
            </a:r>
            <a:r>
              <a:rPr lang="pt-BR" sz="2000" u="sng" dirty="0"/>
              <a:t>% de sua arrecadação própria. </a:t>
            </a:r>
            <a:endParaRPr lang="pt-BR" sz="2000" u="sng" dirty="0" smtClean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258238531"/>
              </p:ext>
            </p:extLst>
          </p:nvPr>
        </p:nvGraphicFramePr>
        <p:xfrm>
          <a:off x="6238428" y="1916832"/>
          <a:ext cx="54006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Conector reto 3"/>
          <p:cNvCxnSpPr/>
          <p:nvPr/>
        </p:nvCxnSpPr>
        <p:spPr>
          <a:xfrm flipH="1">
            <a:off x="8361420" y="4437112"/>
            <a:ext cx="11893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75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956" y="1553120"/>
            <a:ext cx="8928992" cy="34163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</a:rPr>
              <a:t>Para manter-se equilibrada, a </a:t>
            </a:r>
            <a:r>
              <a:rPr lang="pt-BR" sz="3600" dirty="0" smtClean="0">
                <a:solidFill>
                  <a:schemeClr val="bg1"/>
                </a:solidFill>
              </a:rPr>
              <a:t>Cohab </a:t>
            </a:r>
            <a:r>
              <a:rPr lang="pt-BR" sz="3600" dirty="0">
                <a:solidFill>
                  <a:schemeClr val="bg1"/>
                </a:solidFill>
              </a:rPr>
              <a:t>contou com recursos transferidos da Prefeitura, </a:t>
            </a:r>
            <a:r>
              <a:rPr lang="pt-BR" sz="3600" u="sng" dirty="0" smtClean="0">
                <a:solidFill>
                  <a:schemeClr val="bg1"/>
                </a:solidFill>
              </a:rPr>
              <a:t>R$ 285 milhões </a:t>
            </a:r>
            <a:r>
              <a:rPr lang="pt-BR" sz="3600" dirty="0" smtClean="0">
                <a:solidFill>
                  <a:schemeClr val="bg1"/>
                </a:solidFill>
              </a:rPr>
              <a:t>no período analisado, o que revela que </a:t>
            </a:r>
            <a:r>
              <a:rPr lang="pt-BR" sz="3600" dirty="0">
                <a:solidFill>
                  <a:schemeClr val="bg1"/>
                </a:solidFill>
              </a:rPr>
              <a:t>a empresa é </a:t>
            </a:r>
            <a:r>
              <a:rPr lang="pt-BR" sz="3600" b="1" dirty="0">
                <a:solidFill>
                  <a:schemeClr val="tx1"/>
                </a:solidFill>
              </a:rPr>
              <a:t>totalmente dependente dos recursos do orçamento municipal</a:t>
            </a:r>
            <a:r>
              <a:rPr lang="pt-BR" sz="3600" dirty="0">
                <a:solidFill>
                  <a:schemeClr val="tx1"/>
                </a:solidFill>
              </a:rPr>
              <a:t>. </a:t>
            </a:r>
            <a:endParaRPr lang="pt-BR" sz="36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5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7868" y="1340768"/>
            <a:ext cx="10360501" cy="12239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Na </a:t>
            </a:r>
            <a:r>
              <a:rPr lang="pt-BR" dirty="0"/>
              <a:t>média dos quatro anos examinados, a cada R$ </a:t>
            </a:r>
            <a:r>
              <a:rPr lang="pt-BR" dirty="0" smtClean="0"/>
              <a:t>1 </a:t>
            </a:r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investido</a:t>
            </a:r>
            <a:r>
              <a:rPr lang="pt-BR" dirty="0"/>
              <a:t> pela </a:t>
            </a:r>
            <a:r>
              <a:rPr lang="pt-BR" dirty="0" smtClean="0"/>
              <a:t>Cohab </a:t>
            </a:r>
            <a:r>
              <a:rPr lang="pt-BR" dirty="0"/>
              <a:t>e pelo </a:t>
            </a:r>
            <a:r>
              <a:rPr lang="pt-BR" dirty="0" smtClean="0"/>
              <a:t>FMH, </a:t>
            </a:r>
            <a:r>
              <a:rPr lang="pt-BR" dirty="0"/>
              <a:t>outros R$ 2,12 eram gastos com a </a:t>
            </a:r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manutenção</a:t>
            </a:r>
            <a:r>
              <a:rPr lang="pt-BR" dirty="0" smtClean="0"/>
              <a:t> </a:t>
            </a:r>
            <a:r>
              <a:rPr lang="pt-BR" dirty="0"/>
              <a:t>dessas entidades. </a:t>
            </a:r>
            <a:br>
              <a:rPr lang="pt-BR" dirty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462564" y="2564904"/>
            <a:ext cx="4248472" cy="3456384"/>
          </a:xfr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/>
              <a:t>Em 2009,  </a:t>
            </a:r>
            <a:r>
              <a:rPr lang="pt-BR" sz="2400" dirty="0"/>
              <a:t>a </a:t>
            </a:r>
            <a:r>
              <a:rPr lang="pt-BR" sz="2400" dirty="0" smtClean="0"/>
              <a:t>Cohab </a:t>
            </a:r>
            <a:r>
              <a:rPr lang="pt-BR" sz="2400" dirty="0"/>
              <a:t>passou o ano inteiro sem </a:t>
            </a:r>
            <a:r>
              <a:rPr lang="pt-BR" sz="2400" dirty="0" smtClean="0"/>
              <a:t>nenhum </a:t>
            </a:r>
            <a:r>
              <a:rPr lang="pt-BR" sz="2400" dirty="0"/>
              <a:t>recurso </a:t>
            </a:r>
            <a:r>
              <a:rPr lang="pt-BR" sz="2400" dirty="0" smtClean="0"/>
              <a:t>investido. Os </a:t>
            </a:r>
            <a:r>
              <a:rPr lang="pt-BR" sz="2400" dirty="0"/>
              <a:t>investimentos foram feitos apenas pelo FMH, que, por sua vez, apresentou um </a:t>
            </a:r>
            <a:r>
              <a:rPr lang="pt-BR" sz="2400" dirty="0" smtClean="0"/>
              <a:t>superavit </a:t>
            </a:r>
            <a:r>
              <a:rPr lang="pt-BR" sz="2400" dirty="0"/>
              <a:t>de R$ 21,6 milhões no Fluxo de Caixa das Atividades de Investimentos, </a:t>
            </a:r>
            <a:r>
              <a:rPr lang="pt-BR" sz="2400" dirty="0" smtClean="0"/>
              <a:t>demonstrando a baixa aplicação desses recursos.</a:t>
            </a:r>
            <a:endParaRPr lang="pt-BR" sz="2400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831070792"/>
              </p:ext>
            </p:extLst>
          </p:nvPr>
        </p:nvGraphicFramePr>
        <p:xfrm>
          <a:off x="1845940" y="2924944"/>
          <a:ext cx="518457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87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 animBg="1"/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6020" y="1412776"/>
            <a:ext cx="8938472" cy="1003175"/>
          </a:xfrm>
        </p:spPr>
        <p:txBody>
          <a:bodyPr>
            <a:normAutofit/>
          </a:bodyPr>
          <a:lstStyle/>
          <a:p>
            <a:r>
              <a:rPr lang="pt-BR" sz="44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Contas Cohab e FMH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964" y="3140968"/>
            <a:ext cx="7416824" cy="2232248"/>
          </a:xfrm>
        </p:spPr>
        <p:txBody>
          <a:bodyPr>
            <a:normAutofit/>
          </a:bodyPr>
          <a:lstStyle/>
          <a:p>
            <a:pPr algn="ctr"/>
            <a:r>
              <a:rPr lang="pt-BR" sz="4800" dirty="0">
                <a:solidFill>
                  <a:schemeClr val="tx1"/>
                </a:solidFill>
              </a:rPr>
              <a:t>5</a:t>
            </a:r>
            <a:r>
              <a:rPr lang="pt-BR" sz="4800" dirty="0" smtClean="0">
                <a:solidFill>
                  <a:schemeClr val="tx1"/>
                </a:solidFill>
              </a:rPr>
              <a:t>. Fraco desempenho e falta de controle</a:t>
            </a:r>
            <a:endParaRPr lang="pt-B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54163132"/>
              </p:ext>
            </p:extLst>
          </p:nvPr>
        </p:nvGraphicFramePr>
        <p:xfrm>
          <a:off x="1540002" y="1700808"/>
          <a:ext cx="7447317" cy="450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 Explicativo 2 4"/>
          <p:cNvSpPr/>
          <p:nvPr/>
        </p:nvSpPr>
        <p:spPr>
          <a:xfrm>
            <a:off x="7750596" y="1517858"/>
            <a:ext cx="2088232" cy="864096"/>
          </a:xfrm>
          <a:prstGeom prst="borderCallout2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Fonte: Relatórios da Diretoria</a:t>
            </a:r>
            <a:endParaRPr lang="pt-BR" sz="1600" dirty="0"/>
          </a:p>
        </p:txBody>
      </p:sp>
      <p:sp>
        <p:nvSpPr>
          <p:cNvPr id="14" name="Texto Explicativo 2 13"/>
          <p:cNvSpPr/>
          <p:nvPr/>
        </p:nvSpPr>
        <p:spPr>
          <a:xfrm rot="10800000">
            <a:off x="765820" y="5661247"/>
            <a:ext cx="1872208" cy="830997"/>
          </a:xfrm>
          <a:prstGeom prst="borderCallout2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pt-BR" sz="1600" dirty="0" smtClean="0"/>
              <a:t>Fonte: Demonstrações de Fontes e Usos</a:t>
            </a:r>
            <a:endParaRPr lang="pt-BR" sz="16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926060" y="4181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Cohab e FMH – Período de 2009 a 2012</a:t>
            </a:r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9386798" y="2780928"/>
            <a:ext cx="2088232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O</a:t>
            </a:r>
            <a:r>
              <a:rPr lang="pt-BR" sz="1600" dirty="0" smtClean="0"/>
              <a:t> </a:t>
            </a:r>
            <a:r>
              <a:rPr lang="pt-BR" sz="1600" dirty="0"/>
              <a:t>objetivo primordial da COHAB-SP </a:t>
            </a:r>
            <a:r>
              <a:rPr lang="pt-BR" sz="1600" dirty="0" smtClean="0"/>
              <a:t>seria </a:t>
            </a:r>
            <a:r>
              <a:rPr lang="pt-BR" sz="1600" dirty="0"/>
              <a:t>tornar acessível a aquisição ou a construção de moradia às classes de menor </a:t>
            </a:r>
            <a:r>
              <a:rPr lang="pt-BR" sz="1600" dirty="0" smtClean="0"/>
              <a:t>renda.</a:t>
            </a:r>
          </a:p>
          <a:p>
            <a:pPr algn="ctr"/>
            <a:r>
              <a:rPr lang="pt-BR" sz="1600" dirty="0" smtClean="0"/>
              <a:t>O Indicador demonstra que tal objetivo não está sendo atendido de forma eficiente.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2249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  <p:bldP spid="14" grpId="0" animBg="1"/>
      <p:bldP spid="15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13892" y="3645024"/>
            <a:ext cx="8712968" cy="11521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/>
            <a:r>
              <a:rPr lang="pt-BR" sz="3200" dirty="0" smtClean="0"/>
              <a:t>Julgamento das Contas da </a:t>
            </a:r>
            <a:r>
              <a:rPr lang="pt-BR" sz="3200" dirty="0"/>
              <a:t>Administração Pública do Município de São Paulo </a:t>
            </a:r>
          </a:p>
        </p:txBody>
      </p:sp>
      <p:sp>
        <p:nvSpPr>
          <p:cNvPr id="3" name="Retângulo 2"/>
          <p:cNvSpPr/>
          <p:nvPr/>
        </p:nvSpPr>
        <p:spPr>
          <a:xfrm>
            <a:off x="2422004" y="1844824"/>
            <a:ext cx="609282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000" dirty="0"/>
              <a:t>INSTRUÇÃO PROCESSUAL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28056" y="692696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Considerações Preliminares: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936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27670637"/>
              </p:ext>
            </p:extLst>
          </p:nvPr>
        </p:nvGraphicFramePr>
        <p:xfrm>
          <a:off x="2031471" y="720372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654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E5D7B9-BA4D-4CB4-9053-87A62C0AA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AFE5D7B9-BA4D-4CB4-9053-87A62C0AA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AFE5D7B9-BA4D-4CB4-9053-87A62C0AA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AFE5D7B9-BA4D-4CB4-9053-87A62C0AA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EF0269-D5C4-4840-AC72-00591305E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0DEF0269-D5C4-4840-AC72-00591305E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0DEF0269-D5C4-4840-AC72-00591305E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0DEF0269-D5C4-4840-AC72-00591305E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3385E9-FF29-4B73-9DE8-DEFBA460E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863385E9-FF29-4B73-9DE8-DEFBA460E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863385E9-FF29-4B73-9DE8-DEFBA460E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863385E9-FF29-4B73-9DE8-DEFBA460E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EE8AC1-92B9-4438-85E0-F368B47A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13EE8AC1-92B9-4438-85E0-F368B47A7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13EE8AC1-92B9-4438-85E0-F368B47A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13EE8AC1-92B9-4438-85E0-F368B47A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FCADFE7-59B3-48B8-802D-C720405E8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FFCADFE7-59B3-48B8-802D-C720405E86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FFCADFE7-59B3-48B8-802D-C720405E8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graphicEl>
                                              <a:dgm id="{FFCADFE7-59B3-48B8-802D-C720405E8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780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Além das 60 determinações deliberadas: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053852" y="1412776"/>
            <a:ext cx="1072919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800" dirty="0" smtClean="0"/>
              <a:t>REITERAÇÃO das </a:t>
            </a:r>
            <a:r>
              <a:rPr lang="pt-BR" sz="2800" dirty="0"/>
              <a:t>determinações </a:t>
            </a:r>
            <a:r>
              <a:rPr lang="pt-BR" sz="2800" dirty="0" smtClean="0"/>
              <a:t>de exercício anteriores;</a:t>
            </a:r>
          </a:p>
          <a:p>
            <a:pPr marL="457200" indent="-45720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800" dirty="0" smtClean="0"/>
              <a:t>DETERMINAÇÃO para que as </a:t>
            </a:r>
            <a:r>
              <a:rPr lang="pt-BR" sz="2800" dirty="0"/>
              <a:t>60 determinações </a:t>
            </a:r>
            <a:r>
              <a:rPr lang="pt-BR" sz="2800" dirty="0" smtClean="0"/>
              <a:t>sejam </a:t>
            </a:r>
            <a:r>
              <a:rPr lang="pt-BR" sz="2800" dirty="0"/>
              <a:t>alcançadas pelo grupo de trabalho formado pela </a:t>
            </a:r>
            <a:r>
              <a:rPr lang="pt-BR" sz="2800" dirty="0" smtClean="0"/>
              <a:t>Cohab, </a:t>
            </a:r>
            <a:r>
              <a:rPr lang="pt-BR" sz="2800" dirty="0"/>
              <a:t>que visa </a:t>
            </a:r>
            <a:r>
              <a:rPr lang="pt-BR" sz="2800" dirty="0" smtClean="0"/>
              <a:t>cumprir as </a:t>
            </a:r>
            <a:r>
              <a:rPr lang="pt-BR" sz="2800" dirty="0"/>
              <a:t>determinações </a:t>
            </a:r>
            <a:r>
              <a:rPr lang="pt-BR" sz="2800" dirty="0" smtClean="0"/>
              <a:t>do TCMSP – Acórdão contas 2007 e 2008;</a:t>
            </a:r>
          </a:p>
          <a:p>
            <a:pPr marL="457200" indent="-45720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800" dirty="0"/>
              <a:t>DETERMINAÇÃO</a:t>
            </a:r>
            <a:r>
              <a:rPr lang="pt-BR" sz="2800" b="1" dirty="0" smtClean="0"/>
              <a:t> para que </a:t>
            </a:r>
            <a:r>
              <a:rPr lang="pt-BR" sz="2800" dirty="0" smtClean="0"/>
              <a:t>o Grupo </a:t>
            </a:r>
            <a:r>
              <a:rPr lang="pt-BR" sz="2800" dirty="0"/>
              <a:t>de Trabalho seja também constituído </a:t>
            </a:r>
            <a:r>
              <a:rPr lang="pt-BR" sz="2800" dirty="0" smtClean="0"/>
              <a:t>pela </a:t>
            </a:r>
            <a:r>
              <a:rPr lang="pt-BR" sz="2800" dirty="0"/>
              <a:t>Controladoria Geral do </a:t>
            </a:r>
            <a:r>
              <a:rPr lang="pt-BR" sz="2800" dirty="0" smtClean="0"/>
              <a:t>Município </a:t>
            </a:r>
            <a:r>
              <a:rPr lang="pt-BR" sz="2800" dirty="0"/>
              <a:t>e </a:t>
            </a:r>
            <a:r>
              <a:rPr lang="pt-BR" sz="2800" dirty="0" smtClean="0"/>
              <a:t>pelo </a:t>
            </a:r>
            <a:r>
              <a:rPr lang="pt-BR" sz="2800" dirty="0"/>
              <a:t>Comitê de Acompanhamento da Administração </a:t>
            </a:r>
            <a:r>
              <a:rPr lang="pt-BR" sz="2800" dirty="0" smtClean="0"/>
              <a:t>Indireta;</a:t>
            </a:r>
          </a:p>
          <a:p>
            <a:pPr marL="457200" indent="-45720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800" dirty="0" smtClean="0"/>
              <a:t>ALERTA</a:t>
            </a:r>
            <a:r>
              <a:rPr lang="pt-BR" sz="2800" b="1" dirty="0" smtClean="0"/>
              <a:t> </a:t>
            </a:r>
            <a:r>
              <a:rPr lang="pt-BR" sz="2800" dirty="0" smtClean="0"/>
              <a:t>para </a:t>
            </a:r>
            <a:r>
              <a:rPr lang="pt-BR" sz="2800" dirty="0"/>
              <a:t>a necessidade de promover as </a:t>
            </a:r>
            <a:r>
              <a:rPr lang="pt-BR" sz="2800" dirty="0" smtClean="0"/>
              <a:t>de </a:t>
            </a:r>
            <a:r>
              <a:rPr lang="pt-BR" sz="2800" dirty="0"/>
              <a:t>forma a garantir que as infringências não mais se </a:t>
            </a:r>
            <a:r>
              <a:rPr lang="pt-BR" sz="2800" dirty="0" smtClean="0"/>
              <a:t>repitam, </a:t>
            </a:r>
            <a:r>
              <a:rPr lang="pt-BR" sz="2800" dirty="0"/>
              <a:t>sob pena de responsabilização </a:t>
            </a:r>
            <a:r>
              <a:rPr lang="pt-BR" sz="2800" dirty="0" smtClean="0"/>
              <a:t>agentes públicos;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1082344" y="692696"/>
            <a:ext cx="10729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800" dirty="0"/>
              <a:t>DETERMINAÇÃO</a:t>
            </a:r>
            <a:r>
              <a:rPr lang="pt-BR" sz="2800" b="1" dirty="0" smtClean="0"/>
              <a:t> </a:t>
            </a:r>
            <a:r>
              <a:rPr lang="pt-BR" sz="2800" dirty="0" smtClean="0"/>
              <a:t>da </a:t>
            </a:r>
            <a:r>
              <a:rPr lang="pt-BR" sz="2800" dirty="0"/>
              <a:t>criação de um grupo de trabalho no âmbito da Administração Municipal com o objetivo de estudar medidas necessárias com vistas ao encerramento das atividades da </a:t>
            </a:r>
            <a:r>
              <a:rPr lang="pt-BR" sz="2800" dirty="0" smtClean="0"/>
              <a:t>Empresa.</a:t>
            </a:r>
          </a:p>
          <a:p>
            <a:endParaRPr lang="pt-BR" sz="28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26568511"/>
              </p:ext>
            </p:extLst>
          </p:nvPr>
        </p:nvGraphicFramePr>
        <p:xfrm>
          <a:off x="2998068" y="2508578"/>
          <a:ext cx="6120681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226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CF46BA-E854-4F5D-A8B9-3E0802046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99CF46BA-E854-4F5D-A8B9-3E0802046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9CF46BA-E854-4F5D-A8B9-3E0802046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99CF46BA-E854-4F5D-A8B9-3E0802046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99CF46BA-E854-4F5D-A8B9-3E0802046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C656B5-DC66-4A30-8D75-2ACE43E6C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FDC656B5-DC66-4A30-8D75-2ACE43E6C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FDC656B5-DC66-4A30-8D75-2ACE43E6C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FDC656B5-DC66-4A30-8D75-2ACE43E6C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FDC656B5-DC66-4A30-8D75-2ACE43E6C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FA0AC-68B3-477B-81CB-11526F044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935FA0AC-68B3-477B-81CB-11526F044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935FA0AC-68B3-477B-81CB-11526F044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935FA0AC-68B3-477B-81CB-11526F044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935FA0AC-68B3-477B-81CB-11526F044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0DD27B-5589-4EA8-B491-A877F7D1E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B0DD27B-5589-4EA8-B491-A877F7D1E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B0DD27B-5589-4EA8-B491-A877F7D1E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B0DD27B-5589-4EA8-B491-A877F7D1E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B0DD27B-5589-4EA8-B491-A877F7D1E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812" y="332656"/>
            <a:ext cx="10360501" cy="1223963"/>
          </a:xfrm>
        </p:spPr>
        <p:txBody>
          <a:bodyPr/>
          <a:lstStyle/>
          <a:p>
            <a:pPr algn="ctr"/>
            <a:r>
              <a:rPr lang="pt-BR" dirty="0" smtClean="0"/>
              <a:t>Equipe do Gabinete do João Antônio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070076" y="2158961"/>
            <a:ext cx="5472608" cy="181588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/>
              <a:t>Antônio Carlos Alves Pinto Serrano</a:t>
            </a:r>
          </a:p>
          <a:p>
            <a:r>
              <a:rPr lang="pt-BR" sz="2800" dirty="0"/>
              <a:t>Bruno Ferraz Basso </a:t>
            </a:r>
          </a:p>
          <a:p>
            <a:r>
              <a:rPr lang="pt-BR" sz="2800" dirty="0" smtClean="0"/>
              <a:t>Natália </a:t>
            </a:r>
            <a:r>
              <a:rPr lang="pt-BR" sz="2800" dirty="0" err="1" smtClean="0"/>
              <a:t>Schorr</a:t>
            </a:r>
            <a:r>
              <a:rPr lang="pt-BR" sz="2800" dirty="0" smtClean="0"/>
              <a:t> Carvalho Leme</a:t>
            </a:r>
          </a:p>
          <a:p>
            <a:r>
              <a:rPr lang="pt-BR" sz="2800" dirty="0" smtClean="0"/>
              <a:t>Rosano Pierre </a:t>
            </a:r>
            <a:r>
              <a:rPr lang="pt-BR" sz="2800" dirty="0" err="1" smtClean="0"/>
              <a:t>Maieto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88433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9876" y="332656"/>
            <a:ext cx="10360501" cy="634083"/>
          </a:xfrm>
        </p:spPr>
        <p:txBody>
          <a:bodyPr rtlCol="0"/>
          <a:lstStyle/>
          <a:p>
            <a:pPr algn="ctr" rtl="0"/>
            <a:r>
              <a:rPr lang="pt-BR" dirty="0"/>
              <a:t>I</a:t>
            </a:r>
            <a:r>
              <a:rPr lang="pt-BR" dirty="0" smtClean="0"/>
              <a:t>nstrução Processual</a:t>
            </a:r>
            <a:endParaRPr lang="pt-BR" dirty="0"/>
          </a:p>
        </p:txBody>
      </p:sp>
      <p:graphicFrame>
        <p:nvGraphicFramePr>
          <p:cNvPr id="5" name="Espaço Reservado para Conteúdo 4" descr="Processo em zigue-zague mostrando 3 tarefas organizadas uma abaixo da outra, com duas setas apontando para baixo para indicar a progressão da primeira tarefa até a segunda e da segunda tarefa até a terceira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3777365"/>
              </p:ext>
            </p:extLst>
          </p:nvPr>
        </p:nvGraphicFramePr>
        <p:xfrm>
          <a:off x="1125860" y="1196752"/>
          <a:ext cx="100091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8542684" y="4653136"/>
            <a:ext cx="3384376" cy="1754326"/>
          </a:xfrm>
          <a:prstGeom prst="rect">
            <a:avLst/>
          </a:prstGeom>
          <a:ln w="28575" cap="rnd" cmpd="dbl">
            <a:solidFill>
              <a:schemeClr val="tx1"/>
            </a:solidFill>
            <a:prstDash val="solid"/>
            <a:round/>
          </a:ln>
          <a:effectLst>
            <a:glow rad="63500">
              <a:schemeClr val="tx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1200" b="1" cap="all" spc="200" dirty="0" smtClean="0">
                <a:solidFill>
                  <a:schemeClr val="tx1"/>
                </a:solidFill>
              </a:rPr>
              <a:t>Gabinete </a:t>
            </a:r>
            <a:r>
              <a:rPr lang="pt-BR" sz="1200" b="1" cap="all" spc="200" dirty="0">
                <a:solidFill>
                  <a:schemeClr val="tx1"/>
                </a:solidFill>
              </a:rPr>
              <a:t>do Conselheiro Relator analisa </a:t>
            </a:r>
            <a:r>
              <a:rPr lang="pt-BR" sz="1200" b="1" cap="all" spc="200" dirty="0" smtClean="0">
                <a:solidFill>
                  <a:schemeClr val="tx1"/>
                </a:solidFill>
              </a:rPr>
              <a:t>cada </a:t>
            </a:r>
            <a:r>
              <a:rPr lang="pt-BR" sz="1200" b="1" cap="all" spc="200" dirty="0">
                <a:solidFill>
                  <a:schemeClr val="tx1"/>
                </a:solidFill>
              </a:rPr>
              <a:t>novo documento juntado ao </a:t>
            </a:r>
            <a:r>
              <a:rPr lang="pt-BR" sz="1200" b="1" cap="all" spc="200" dirty="0" smtClean="0">
                <a:solidFill>
                  <a:schemeClr val="tx1"/>
                </a:solidFill>
              </a:rPr>
              <a:t>processo.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1200" b="1" cap="all" spc="200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1200" b="1" cap="all" spc="200" dirty="0" smtClean="0">
                <a:solidFill>
                  <a:schemeClr val="tx1"/>
                </a:solidFill>
              </a:rPr>
              <a:t>Caso necessário, as partes da instrução podem voltar a se manifestar em outros momentos do processo. </a:t>
            </a:r>
            <a:endParaRPr lang="pt-BR" sz="1200" b="1" cap="all" spc="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Julgamento de Contas da Administração Pública do Município de São Paulo pelo TCMSP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30516" y="2060849"/>
            <a:ext cx="4476860" cy="2592288"/>
          </a:xfrm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pt-BR" dirty="0" smtClean="0"/>
              <a:t>No último semestre de 2017, </a:t>
            </a:r>
            <a:r>
              <a:rPr lang="pt-BR" dirty="0" smtClean="0"/>
              <a:t>24 </a:t>
            </a:r>
            <a:r>
              <a:rPr lang="pt-BR" dirty="0" smtClean="0"/>
              <a:t>Contas foram julgadas.</a:t>
            </a:r>
          </a:p>
          <a:p>
            <a:r>
              <a:rPr lang="pt-BR" dirty="0" smtClean="0"/>
              <a:t>Entidades como a Amlurb, SP Obras e SP </a:t>
            </a:r>
            <a:r>
              <a:rPr lang="pt-BR" dirty="0" err="1" smtClean="0"/>
              <a:t>Turis</a:t>
            </a:r>
            <a:r>
              <a:rPr lang="pt-BR" dirty="0" smtClean="0"/>
              <a:t> já estão com suas Contas em dia: análise concomitante.</a:t>
            </a:r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549062643"/>
              </p:ext>
            </p:extLst>
          </p:nvPr>
        </p:nvGraphicFramePr>
        <p:xfrm>
          <a:off x="261764" y="1196752"/>
          <a:ext cx="756084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88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8068" y="1412776"/>
            <a:ext cx="8938472" cy="1003175"/>
          </a:xfrm>
        </p:spPr>
        <p:txBody>
          <a:bodyPr>
            <a:normAutofit/>
          </a:bodyPr>
          <a:lstStyle/>
          <a:p>
            <a:r>
              <a:rPr lang="pt-BR" sz="42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Contas Cohab e FMH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33972" y="3068960"/>
            <a:ext cx="7776864" cy="1220933"/>
          </a:xfrm>
        </p:spPr>
        <p:txBody>
          <a:bodyPr>
            <a:normAutofit fontScale="92500"/>
          </a:bodyPr>
          <a:lstStyle/>
          <a:p>
            <a:r>
              <a:rPr lang="pt-BR" sz="4200" dirty="0" smtClean="0">
                <a:solidFill>
                  <a:schemeClr val="tx1"/>
                </a:solidFill>
              </a:rPr>
              <a:t>1. </a:t>
            </a:r>
            <a:r>
              <a:rPr lang="pt-BR" sz="4800" dirty="0" smtClean="0">
                <a:solidFill>
                  <a:schemeClr val="tx1"/>
                </a:solidFill>
              </a:rPr>
              <a:t>Histórico</a:t>
            </a:r>
            <a:r>
              <a:rPr lang="pt-BR" sz="4200" dirty="0" smtClean="0">
                <a:solidFill>
                  <a:schemeClr val="tx1"/>
                </a:solidFill>
              </a:rPr>
              <a:t> </a:t>
            </a:r>
            <a:r>
              <a:rPr lang="pt-BR" sz="4800" dirty="0" smtClean="0">
                <a:solidFill>
                  <a:schemeClr val="tx1"/>
                </a:solidFill>
              </a:rPr>
              <a:t>da Companhia</a:t>
            </a:r>
            <a:endParaRPr lang="pt-B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1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3"/>
          <p:cNvSpPr txBox="1">
            <a:spLocks/>
          </p:cNvSpPr>
          <p:nvPr/>
        </p:nvSpPr>
        <p:spPr>
          <a:xfrm>
            <a:off x="1642392" y="1196752"/>
            <a:ext cx="10225136" cy="4376512"/>
          </a:xfrm>
          <a:prstGeom prst="rect">
            <a:avLst/>
          </a:prstGeom>
        </p:spPr>
        <p:txBody>
          <a:bodyPr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2400"/>
              </a:spcBef>
              <a:buSzPct val="120000"/>
            </a:pPr>
            <a:r>
              <a:rPr lang="pt-BR" sz="3400" dirty="0" smtClean="0"/>
              <a:t>Contexto histórico: modelo de desigualdade socioterritorial; </a:t>
            </a:r>
          </a:p>
          <a:p>
            <a:pPr marL="457200" indent="-457200">
              <a:spcBef>
                <a:spcPts val="2400"/>
              </a:spcBef>
              <a:buSzPct val="120000"/>
            </a:pPr>
            <a:r>
              <a:rPr lang="pt-BR" sz="3400" dirty="0" smtClean="0"/>
              <a:t>Missão: construir Habitações de Interesse Social com preços acessíveis e condições de pagamento facilitadas;</a:t>
            </a:r>
          </a:p>
          <a:p>
            <a:pPr marL="457200" indent="-457200">
              <a:spcBef>
                <a:spcPts val="2400"/>
              </a:spcBef>
              <a:buSzPct val="120000"/>
            </a:pPr>
            <a:r>
              <a:rPr lang="pt-BR" sz="3400" dirty="0" smtClean="0"/>
              <a:t>Padronização das necessidades das famílias pobres: desarticulação urbanística da cidade e preconceito centrado no bairro e no tipo de moradia familiar.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182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8068" y="1412776"/>
            <a:ext cx="8938472" cy="1003175"/>
          </a:xfrm>
        </p:spPr>
        <p:txBody>
          <a:bodyPr>
            <a:normAutofit/>
          </a:bodyPr>
          <a:lstStyle/>
          <a:p>
            <a:r>
              <a:rPr lang="pt-BR" sz="42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Contas Cohab e FMH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73932" y="3140968"/>
            <a:ext cx="8208912" cy="1220933"/>
          </a:xfrm>
        </p:spPr>
        <p:txBody>
          <a:bodyPr>
            <a:noAutofit/>
          </a:bodyPr>
          <a:lstStyle/>
          <a:p>
            <a:r>
              <a:rPr lang="pt-BR" sz="4800" dirty="0">
                <a:solidFill>
                  <a:schemeClr val="tx1"/>
                </a:solidFill>
              </a:rPr>
              <a:t>2</a:t>
            </a:r>
            <a:r>
              <a:rPr lang="pt-BR" sz="4800" dirty="0" smtClean="0">
                <a:solidFill>
                  <a:schemeClr val="tx1"/>
                </a:solidFill>
              </a:rPr>
              <a:t>. EQUÍVOCOS CONCENTUAIS</a:t>
            </a:r>
            <a:endParaRPr lang="pt-B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2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3"/>
          <p:cNvSpPr txBox="1">
            <a:spLocks/>
          </p:cNvSpPr>
          <p:nvPr/>
        </p:nvSpPr>
        <p:spPr>
          <a:xfrm>
            <a:off x="1642392" y="1196752"/>
            <a:ext cx="10225136" cy="4376512"/>
          </a:xfrm>
          <a:prstGeom prst="rect">
            <a:avLst/>
          </a:prstGeom>
        </p:spPr>
        <p:txBody>
          <a:bodyPr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2400"/>
              </a:spcBef>
              <a:buSzPct val="120000"/>
            </a:pPr>
            <a:endParaRPr lang="en-US" sz="3400" dirty="0"/>
          </a:p>
        </p:txBody>
      </p:sp>
      <p:sp>
        <p:nvSpPr>
          <p:cNvPr id="3" name="Espaço Reservado para Conteúdo 13"/>
          <p:cNvSpPr txBox="1">
            <a:spLocks/>
          </p:cNvSpPr>
          <p:nvPr/>
        </p:nvSpPr>
        <p:spPr>
          <a:xfrm>
            <a:off x="1197868" y="997840"/>
            <a:ext cx="10225136" cy="3511280"/>
          </a:xfrm>
          <a:prstGeom prst="rect">
            <a:avLst/>
          </a:prstGeom>
        </p:spPr>
        <p:txBody>
          <a:bodyPr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600" dirty="0" smtClean="0"/>
              <a:t>O atendimento da política pública do direito à moradia deve ser pensada para além da necessidade de um teto familiar:</a:t>
            </a:r>
          </a:p>
          <a:p>
            <a:pPr marL="0" indent="0">
              <a:buNone/>
            </a:pPr>
            <a:endParaRPr lang="pt-BR" sz="1000" dirty="0" smtClean="0"/>
          </a:p>
          <a:p>
            <a:pPr marL="457200" indent="-457200">
              <a:spcBef>
                <a:spcPts val="600"/>
              </a:spcBef>
              <a:buSzPct val="120000"/>
            </a:pPr>
            <a:r>
              <a:rPr lang="pt-BR" sz="2600" dirty="0"/>
              <a:t>I</a:t>
            </a:r>
            <a:r>
              <a:rPr lang="pt-BR" sz="2600" dirty="0" smtClean="0"/>
              <a:t>nclusão social;</a:t>
            </a:r>
          </a:p>
          <a:p>
            <a:pPr marL="457200" indent="-457200">
              <a:spcBef>
                <a:spcPts val="600"/>
              </a:spcBef>
              <a:buSzPct val="120000"/>
            </a:pPr>
            <a:r>
              <a:rPr lang="pt-BR" sz="2600" dirty="0"/>
              <a:t>R</a:t>
            </a:r>
            <a:r>
              <a:rPr lang="pt-BR" sz="2600" dirty="0" smtClean="0"/>
              <a:t>enda e trabalho;</a:t>
            </a:r>
          </a:p>
          <a:p>
            <a:pPr marL="457200" indent="-457200">
              <a:spcBef>
                <a:spcPts val="600"/>
              </a:spcBef>
              <a:buSzPct val="120000"/>
            </a:pPr>
            <a:r>
              <a:rPr lang="pt-BR" sz="2600" dirty="0"/>
              <a:t>A</a:t>
            </a:r>
            <a:r>
              <a:rPr lang="pt-BR" sz="2600" dirty="0" smtClean="0"/>
              <a:t>cesso a serviços e infraestrutura urbana;</a:t>
            </a:r>
          </a:p>
          <a:p>
            <a:pPr marL="457200" indent="-457200">
              <a:spcBef>
                <a:spcPts val="600"/>
              </a:spcBef>
              <a:buSzPct val="120000"/>
            </a:pPr>
            <a:r>
              <a:rPr lang="pt-BR" sz="2600" dirty="0"/>
              <a:t>F</a:t>
            </a:r>
            <a:r>
              <a:rPr lang="pt-BR" sz="2600" dirty="0" smtClean="0"/>
              <a:t>ormas de ação estatal;</a:t>
            </a:r>
          </a:p>
          <a:p>
            <a:pPr marL="457200" indent="-457200">
              <a:spcBef>
                <a:spcPts val="600"/>
              </a:spcBef>
              <a:buSzPct val="120000"/>
            </a:pPr>
            <a:r>
              <a:rPr lang="pt-BR" sz="2600" dirty="0"/>
              <a:t>I</a:t>
            </a:r>
            <a:r>
              <a:rPr lang="pt-BR" sz="2600" dirty="0" smtClean="0"/>
              <a:t>ntegração social de modo pleno, sem segregação. </a:t>
            </a:r>
          </a:p>
          <a:p>
            <a:pPr marL="457200" indent="-457200">
              <a:spcBef>
                <a:spcPts val="600"/>
              </a:spcBef>
            </a:pPr>
            <a:endParaRPr lang="pt-BR" sz="10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197868" y="4725144"/>
            <a:ext cx="979308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O poder público, ao se preocupar em atender a demanda social de habitação, deve se atentar para projetos urbanísticos que reflitam essa visão mais abrangente e contemporânea.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7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type="subTitle" idx="1"/>
          </p:nvPr>
        </p:nvSpPr>
        <p:spPr>
          <a:xfrm>
            <a:off x="1053852" y="1196752"/>
            <a:ext cx="9865096" cy="4464496"/>
          </a:xfrm>
        </p:spPr>
        <p:txBody>
          <a:bodyPr rtlCol="0">
            <a:normAutofit/>
          </a:bodyPr>
          <a:lstStyle/>
          <a:p>
            <a:pPr algn="ctr"/>
            <a:r>
              <a:rPr lang="pt-BR" sz="4800" dirty="0" smtClean="0">
                <a:solidFill>
                  <a:schemeClr val="tx1"/>
                </a:solidFill>
              </a:rPr>
              <a:t>NO PERÍODO ANALISADO, OS </a:t>
            </a:r>
            <a:r>
              <a:rPr lang="pt-BR" sz="4800" dirty="0" smtClean="0"/>
              <a:t>equívocos </a:t>
            </a:r>
            <a:r>
              <a:rPr lang="pt-BR" sz="4800" dirty="0"/>
              <a:t>conceituais </a:t>
            </a:r>
            <a:r>
              <a:rPr lang="pt-BR" sz="4800" dirty="0">
                <a:solidFill>
                  <a:schemeClr val="tx1"/>
                </a:solidFill>
              </a:rPr>
              <a:t>acerca do modo e do tipo de habitação produzida SE SOMAM à: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2787990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purl.org/dc/elements/1.1/"/>
    <ds:schemaRef ds:uri="http://purl.org/dc/terms/"/>
    <ds:schemaRef ds:uri="4873beb7-5857-4685-be1f-d57550cc96cc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tf02787990</Template>
  <TotalTime>1725</TotalTime>
  <Words>1123</Words>
  <Application>Microsoft Office PowerPoint</Application>
  <PresentationFormat>Personalizar</PresentationFormat>
  <Paragraphs>132</Paragraphs>
  <Slides>23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tf02787990</vt:lpstr>
      <vt:lpstr>  Julgamento de Contas:   Companhia Metropolitana de Habitação de São Paulo – Cohab e Fundo Municipal de Habitação – FMH (2009 a 2012)</vt:lpstr>
      <vt:lpstr>Julgamento das Contas da Administração Pública do Município de São Paulo </vt:lpstr>
      <vt:lpstr>Instrução Processual</vt:lpstr>
      <vt:lpstr>Julgamento de Contas da Administração Pública do Município de São Paulo pelo TCMSP </vt:lpstr>
      <vt:lpstr>Contas Cohab e FMH</vt:lpstr>
      <vt:lpstr>Apresentação do PowerPoint</vt:lpstr>
      <vt:lpstr>Contas Cohab e FMH</vt:lpstr>
      <vt:lpstr>Apresentação do PowerPoint</vt:lpstr>
      <vt:lpstr>Apresentação do PowerPoint</vt:lpstr>
      <vt:lpstr>Apresentação do PowerPoint</vt:lpstr>
      <vt:lpstr>Contas Cohab e FMH</vt:lpstr>
      <vt:lpstr>Apresentação do PowerPoint</vt:lpstr>
      <vt:lpstr>Apresentação do PowerPoint</vt:lpstr>
      <vt:lpstr>Contas Cohab e FMH</vt:lpstr>
      <vt:lpstr>Valores Consolidados 2009-2012 (Demonstrativo de Fontes e Usos e Demonstração do Resultado do Exercício)</vt:lpstr>
      <vt:lpstr>Apresentação do PowerPoint</vt:lpstr>
      <vt:lpstr> Na média dos quatro anos examinados, a cada R$ 1 investido pela Cohab e pelo FMH, outros R$ 2,12 eram gastos com a manutenção dessas entidades.  </vt:lpstr>
      <vt:lpstr>Contas Cohab e FMH</vt:lpstr>
      <vt:lpstr>Apresentação do PowerPoint</vt:lpstr>
      <vt:lpstr>Apresentação do PowerPoint</vt:lpstr>
      <vt:lpstr>Além das 60 determinações deliberadas:</vt:lpstr>
      <vt:lpstr>Apresentação do PowerPoint</vt:lpstr>
      <vt:lpstr>Equipe do Gabinete do João Antônio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Julgamento das Contas   Companhia Metropolitana de Habitação de São Paulo – Cohab/SP e Fundo Municipal de Habitação – FMH (2009 a 2012)</dc:title>
  <dc:creator>Natália Leme</dc:creator>
  <cp:lastModifiedBy>C1-NATALIA</cp:lastModifiedBy>
  <cp:revision>83</cp:revision>
  <dcterms:created xsi:type="dcterms:W3CDTF">2018-03-17T13:37:42Z</dcterms:created>
  <dcterms:modified xsi:type="dcterms:W3CDTF">2018-03-20T19:43:26Z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